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 id="2147483688" r:id="rId5"/>
    <p:sldMasterId id="2147483661" r:id="rId6"/>
    <p:sldMasterId id="2147484229" r:id="rId7"/>
  </p:sldMasterIdLst>
  <p:notesMasterIdLst>
    <p:notesMasterId r:id="rId30"/>
  </p:notesMasterIdLst>
  <p:handoutMasterIdLst>
    <p:handoutMasterId r:id="rId31"/>
  </p:handoutMasterIdLst>
  <p:sldIdLst>
    <p:sldId id="281" r:id="rId8"/>
    <p:sldId id="305" r:id="rId9"/>
    <p:sldId id="296" r:id="rId10"/>
    <p:sldId id="298" r:id="rId11"/>
    <p:sldId id="300" r:id="rId12"/>
    <p:sldId id="317" r:id="rId13"/>
    <p:sldId id="318" r:id="rId14"/>
    <p:sldId id="302" r:id="rId15"/>
    <p:sldId id="304" r:id="rId16"/>
    <p:sldId id="282" r:id="rId17"/>
    <p:sldId id="299" r:id="rId18"/>
    <p:sldId id="283" r:id="rId19"/>
    <p:sldId id="308" r:id="rId20"/>
    <p:sldId id="309" r:id="rId21"/>
    <p:sldId id="311" r:id="rId22"/>
    <p:sldId id="312" r:id="rId23"/>
    <p:sldId id="313" r:id="rId24"/>
    <p:sldId id="314" r:id="rId25"/>
    <p:sldId id="264" r:id="rId26"/>
    <p:sldId id="310" r:id="rId27"/>
    <p:sldId id="315" r:id="rId28"/>
    <p:sldId id="31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1FC2480-C6D2-488A-8519-6C8E01DF1CB8}">
          <p14:sldIdLst>
            <p14:sldId id="281"/>
            <p14:sldId id="305"/>
            <p14:sldId id="296"/>
            <p14:sldId id="298"/>
            <p14:sldId id="300"/>
            <p14:sldId id="317"/>
            <p14:sldId id="318"/>
            <p14:sldId id="302"/>
            <p14:sldId id="304"/>
            <p14:sldId id="282"/>
            <p14:sldId id="299"/>
            <p14:sldId id="283"/>
            <p14:sldId id="308"/>
            <p14:sldId id="309"/>
            <p14:sldId id="311"/>
            <p14:sldId id="312"/>
            <p14:sldId id="313"/>
            <p14:sldId id="314"/>
            <p14:sldId id="264"/>
            <p14:sldId id="310"/>
            <p14:sldId id="315"/>
            <p14:sldId id="316"/>
          </p14:sldIdLst>
        </p14:section>
        <p14:section name="Reference Slides" id="{F4C67ED4-59BE-421D-9D6C-574508E02A27}">
          <p14:sldIdLst/>
        </p14:section>
      </p14:sectionLst>
    </p:ext>
    <p:ext uri="{EFAFB233-063F-42B5-8137-9DF3F51BA10A}">
      <p15:sldGuideLst xmlns:p15="http://schemas.microsoft.com/office/powerpoint/2012/main">
        <p15:guide id="1" orient="horz" pos="2160" userDrawn="1">
          <p15:clr>
            <a:srgbClr val="A4A3A4"/>
          </p15:clr>
        </p15:guide>
        <p15:guide id="2" pos="3864" userDrawn="1">
          <p15:clr>
            <a:srgbClr val="A4A3A4"/>
          </p15:clr>
        </p15:guide>
        <p15:guide id="3" pos="408" userDrawn="1">
          <p15:clr>
            <a:srgbClr val="A4A3A4"/>
          </p15:clr>
        </p15:guide>
        <p15:guide id="4" orient="horz" pos="432" userDrawn="1">
          <p15:clr>
            <a:srgbClr val="A4A3A4"/>
          </p15:clr>
        </p15:guide>
        <p15:guide id="5" pos="72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655B"/>
    <a:srgbClr val="B2606E"/>
    <a:srgbClr val="0D3047"/>
    <a:srgbClr val="0B2B41"/>
    <a:srgbClr val="114263"/>
    <a:srgbClr val="401918"/>
    <a:srgbClr val="731F1C"/>
    <a:srgbClr val="AB678E"/>
    <a:srgbClr val="CA929B"/>
    <a:srgbClr val="248C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E8B1032C-EA38-4F05-BA0D-38AFFFC7BED3}">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3" autoAdjust="0"/>
    <p:restoredTop sz="94660"/>
  </p:normalViewPr>
  <p:slideViewPr>
    <p:cSldViewPr snapToGrid="0">
      <p:cViewPr varScale="1">
        <p:scale>
          <a:sx n="71" d="100"/>
          <a:sy n="71" d="100"/>
        </p:scale>
        <p:origin x="51" y="792"/>
      </p:cViewPr>
      <p:guideLst>
        <p:guide orient="horz" pos="2160"/>
        <p:guide pos="3864"/>
        <p:guide pos="408"/>
        <p:guide orient="horz" pos="432"/>
        <p:guide pos="727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1.xml"/></Relationships>
</file>

<file path=ppt/diagrams/_rels/data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28.png"/><Relationship Id="rId7" Type="http://schemas.openxmlformats.org/officeDocument/2006/relationships/image" Target="../media/image43.png"/><Relationship Id="rId12" Type="http://schemas.openxmlformats.org/officeDocument/2006/relationships/image" Target="../media/image31.sv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2.svg"/><Relationship Id="rId11" Type="http://schemas.openxmlformats.org/officeDocument/2006/relationships/image" Target="../media/image30.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29.svg"/><Relationship Id="rId9" Type="http://schemas.openxmlformats.org/officeDocument/2006/relationships/image" Target="../media/image45.png"/></Relationships>
</file>

<file path=ppt/diagrams/_rels/drawing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8.png"/><Relationship Id="rId7" Type="http://schemas.openxmlformats.org/officeDocument/2006/relationships/image" Target="../media/image50.png"/><Relationship Id="rId12" Type="http://schemas.openxmlformats.org/officeDocument/2006/relationships/image" Target="../media/image31.svg"/><Relationship Id="rId2" Type="http://schemas.openxmlformats.org/officeDocument/2006/relationships/image" Target="../media/image40.svg"/><Relationship Id="rId1" Type="http://schemas.openxmlformats.org/officeDocument/2006/relationships/image" Target="../media/image47.png"/><Relationship Id="rId6" Type="http://schemas.openxmlformats.org/officeDocument/2006/relationships/image" Target="../media/image42.svg"/><Relationship Id="rId11" Type="http://schemas.openxmlformats.org/officeDocument/2006/relationships/image" Target="../media/image52.png"/><Relationship Id="rId5" Type="http://schemas.openxmlformats.org/officeDocument/2006/relationships/image" Target="../media/image49.png"/><Relationship Id="rId10" Type="http://schemas.openxmlformats.org/officeDocument/2006/relationships/image" Target="../media/image46.svg"/><Relationship Id="rId4" Type="http://schemas.openxmlformats.org/officeDocument/2006/relationships/image" Target="../media/image29.svg"/><Relationship Id="rId9" Type="http://schemas.openxmlformats.org/officeDocument/2006/relationships/image" Target="../media/image51.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5932ED-9AE7-448A-923C-CA17365FC23D}"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FCF62EE-FD0E-4636-AA94-36081B50B2DD}">
      <dgm:prSet phldr="0" custT="1"/>
      <dgm:spPr/>
      <dgm:t>
        <a:bodyPr/>
        <a:lstStyle/>
        <a:p>
          <a:pPr rtl="0">
            <a:lnSpc>
              <a:spcPct val="100000"/>
            </a:lnSpc>
            <a:defRPr cap="all"/>
          </a:pPr>
          <a:r>
            <a:rPr lang="en-US" sz="1400" b="0" i="0" u="none" strike="noStrike" cap="none" baseline="0" noProof="0" dirty="0">
              <a:solidFill>
                <a:srgbClr val="010000"/>
              </a:solidFill>
              <a:effectLst>
                <a:outerShdw blurRad="38100" dist="38100" dir="2700000" algn="tl">
                  <a:srgbClr val="000000">
                    <a:alpha val="43137"/>
                  </a:srgbClr>
                </a:outerShdw>
              </a:effectLst>
              <a:latin typeface="Calibri"/>
              <a:cs typeface="Calibri Light"/>
            </a:rPr>
            <a:t>IT Team 1.5</a:t>
          </a:r>
          <a:br>
            <a:rPr lang="en-US" sz="1400" b="0" i="0" u="none" strike="noStrike" cap="none" baseline="0" noProof="0" dirty="0">
              <a:solidFill>
                <a:srgbClr val="010000"/>
              </a:solidFill>
              <a:effectLst>
                <a:outerShdw blurRad="38100" dist="38100" dir="2700000" algn="tl">
                  <a:srgbClr val="000000">
                    <a:alpha val="43137"/>
                  </a:srgbClr>
                </a:outerShdw>
              </a:effectLst>
              <a:latin typeface="Calibri"/>
              <a:cs typeface="Calibri Light"/>
            </a:rPr>
          </a:br>
          <a:r>
            <a:rPr lang="en-US" sz="1400" b="0" i="0" u="none" strike="noStrike" cap="none" baseline="0" noProof="0" dirty="0">
              <a:solidFill>
                <a:srgbClr val="010000"/>
              </a:solidFill>
              <a:effectLst>
                <a:outerShdw blurRad="38100" dist="38100" dir="2700000" algn="tl">
                  <a:srgbClr val="000000">
                    <a:alpha val="43137"/>
                  </a:srgbClr>
                </a:outerShdw>
              </a:effectLst>
              <a:latin typeface="Calibri"/>
              <a:cs typeface="Calibri Light"/>
            </a:rPr>
            <a:t>1:1 iPads (2-8)</a:t>
          </a:r>
          <a:br>
            <a:rPr lang="en-US" sz="1400" b="0" i="0" u="none" strike="noStrike" cap="none" baseline="0" noProof="0" dirty="0">
              <a:solidFill>
                <a:srgbClr val="010000"/>
              </a:solidFill>
              <a:effectLst>
                <a:outerShdw blurRad="38100" dist="38100" dir="2700000" algn="tl">
                  <a:srgbClr val="000000">
                    <a:alpha val="43137"/>
                  </a:srgbClr>
                </a:outerShdw>
              </a:effectLst>
              <a:latin typeface="Calibri"/>
              <a:cs typeface="Calibri Light"/>
            </a:rPr>
          </a:br>
          <a:r>
            <a:rPr lang="en-US" sz="1400" b="0" i="0" u="none" strike="noStrike" cap="none" baseline="0" noProof="0" dirty="0">
              <a:solidFill>
                <a:srgbClr val="010000"/>
              </a:solidFill>
              <a:effectLst>
                <a:outerShdw blurRad="38100" dist="38100" dir="2700000" algn="tl">
                  <a:srgbClr val="000000">
                    <a:alpha val="43137"/>
                  </a:srgbClr>
                </a:outerShdw>
              </a:effectLst>
              <a:latin typeface="Calibri"/>
              <a:cs typeface="Calibri Light"/>
            </a:rPr>
            <a:t>1:1 Windows laptops (9-12 &amp; staff)</a:t>
          </a:r>
          <a:br>
            <a:rPr lang="en-US" sz="1400" b="0" i="0" u="none" strike="noStrike" cap="none" baseline="0" noProof="0" dirty="0">
              <a:solidFill>
                <a:srgbClr val="010000"/>
              </a:solidFill>
              <a:effectLst>
                <a:outerShdw blurRad="38100" dist="38100" dir="2700000" algn="tl">
                  <a:srgbClr val="000000">
                    <a:alpha val="43137"/>
                  </a:srgbClr>
                </a:outerShdw>
              </a:effectLst>
              <a:latin typeface="Calibri"/>
              <a:cs typeface="Calibri Light"/>
            </a:rPr>
          </a:br>
          <a:r>
            <a:rPr lang="en-US" sz="1400" b="0" i="0" u="none" strike="noStrike" cap="none" baseline="0" noProof="0" dirty="0">
              <a:solidFill>
                <a:srgbClr val="010000"/>
              </a:solidFill>
              <a:effectLst>
                <a:outerShdw blurRad="38100" dist="38100" dir="2700000" algn="tl">
                  <a:srgbClr val="000000">
                    <a:alpha val="43137"/>
                  </a:srgbClr>
                </a:outerShdw>
              </a:effectLst>
              <a:latin typeface="Calibri"/>
              <a:cs typeface="Calibri Light"/>
            </a:rPr>
            <a:t>600+ Windows devices</a:t>
          </a:r>
          <a:br>
            <a:rPr lang="en-US" sz="1400" cap="none" dirty="0">
              <a:solidFill>
                <a:srgbClr val="010000"/>
              </a:solidFill>
              <a:effectLst>
                <a:outerShdw blurRad="38100" dist="38100" dir="2700000" algn="tl">
                  <a:srgbClr val="000000">
                    <a:alpha val="43137"/>
                  </a:srgbClr>
                </a:outerShdw>
              </a:effectLst>
              <a:latin typeface="Calibri"/>
              <a:cs typeface="Calibri"/>
            </a:rPr>
          </a:br>
          <a:r>
            <a:rPr lang="en-US" sz="1400" cap="none" dirty="0">
              <a:solidFill>
                <a:srgbClr val="010000"/>
              </a:solidFill>
              <a:effectLst>
                <a:outerShdw blurRad="38100" dist="38100" dir="2700000" algn="tl">
                  <a:srgbClr val="000000">
                    <a:alpha val="43137"/>
                  </a:srgbClr>
                </a:outerShdw>
              </a:effectLst>
              <a:latin typeface="Calibri"/>
              <a:cs typeface="Calibri"/>
            </a:rPr>
            <a:t>0 Chromebooks</a:t>
          </a:r>
        </a:p>
      </dgm:t>
    </dgm:pt>
    <dgm:pt modelId="{F42878A4-DA49-41F9-9F67-4AC0BC2BBF0E}" type="parTrans" cxnId="{C133FE0B-6728-4532-92FD-593AF1FE8E81}">
      <dgm:prSet/>
      <dgm:spPr/>
      <dgm:t>
        <a:bodyPr/>
        <a:lstStyle/>
        <a:p>
          <a:endParaRPr lang="en-US"/>
        </a:p>
      </dgm:t>
    </dgm:pt>
    <dgm:pt modelId="{6BE2F4D2-4E8C-4752-B946-DE5CD0217191}" type="sibTrans" cxnId="{C133FE0B-6728-4532-92FD-593AF1FE8E81}">
      <dgm:prSet/>
      <dgm:spPr/>
      <dgm:t>
        <a:bodyPr/>
        <a:lstStyle/>
        <a:p>
          <a:endParaRPr lang="en-US"/>
        </a:p>
      </dgm:t>
    </dgm:pt>
    <dgm:pt modelId="{C78C3A74-20C9-49CC-9B3C-875A72CD3005}">
      <dgm:prSet custT="1"/>
      <dgm:spPr/>
      <dgm:t>
        <a:bodyPr/>
        <a:lstStyle/>
        <a:p>
          <a:pPr rtl="0">
            <a:lnSpc>
              <a:spcPct val="100000"/>
            </a:lnSpc>
            <a:defRPr cap="all"/>
          </a:pPr>
          <a:r>
            <a:rPr lang="en-US" sz="1400" kern="1200" cap="none" baseline="0">
              <a:solidFill>
                <a:prstClr val="black">
                  <a:hueOff val="0"/>
                  <a:satOff val="0"/>
                  <a:lumOff val="0"/>
                  <a:alphaOff val="0"/>
                </a:prstClr>
              </a:solidFill>
              <a:effectLst>
                <a:outerShdw blurRad="38100" dist="38100" dir="2700000" algn="tl">
                  <a:srgbClr val="000000">
                    <a:alpha val="43137"/>
                  </a:srgbClr>
                </a:outerShdw>
              </a:effectLst>
              <a:latin typeface="Calibri" panose="020F0502020204030204"/>
              <a:ea typeface="+mn-ea"/>
              <a:cs typeface="+mn-cs"/>
            </a:rPr>
            <a:t>Struggled with offsite authentication &amp; device management</a:t>
          </a:r>
        </a:p>
      </dgm:t>
    </dgm:pt>
    <dgm:pt modelId="{FE878DE4-32C0-4937-ADB4-49864806749D}" type="parTrans" cxnId="{1232B1BB-E374-46C9-BDE4-3241C6980A9A}">
      <dgm:prSet/>
      <dgm:spPr/>
      <dgm:t>
        <a:bodyPr/>
        <a:lstStyle/>
        <a:p>
          <a:endParaRPr lang="en-US"/>
        </a:p>
      </dgm:t>
    </dgm:pt>
    <dgm:pt modelId="{6A974AAA-57F0-42D3-9401-2A598D53785D}" type="sibTrans" cxnId="{1232B1BB-E374-46C9-BDE4-3241C6980A9A}">
      <dgm:prSet/>
      <dgm:spPr/>
      <dgm:t>
        <a:bodyPr/>
        <a:lstStyle/>
        <a:p>
          <a:endParaRPr lang="en-US"/>
        </a:p>
      </dgm:t>
    </dgm:pt>
    <dgm:pt modelId="{D838D90A-6AC2-477B-BD66-661E39887DB8}">
      <dgm:prSet custT="1"/>
      <dgm:spPr/>
      <dgm:t>
        <a:bodyPr/>
        <a:lstStyle/>
        <a:p>
          <a:pPr>
            <a:lnSpc>
              <a:spcPct val="100000"/>
            </a:lnSpc>
            <a:defRPr cap="all"/>
          </a:pPr>
          <a:r>
            <a:rPr lang="en-US" sz="1400" kern="1200" cap="none" baseline="0">
              <a:effectLst>
                <a:outerShdw blurRad="38100" dist="38100" dir="2700000" algn="tl">
                  <a:srgbClr val="000000">
                    <a:alpha val="43137"/>
                  </a:srgbClr>
                </a:outerShdw>
              </a:effectLst>
              <a:latin typeface="Calibri" panose="020F0502020204030204"/>
              <a:ea typeface="+mn-ea"/>
              <a:cs typeface="+mn-cs"/>
            </a:rPr>
            <a:t>GSUITE</a:t>
          </a:r>
          <a:r>
            <a:rPr lang="en-US" sz="1400" kern="1200" cap="none">
              <a:effectLst>
                <a:outerShdw blurRad="38100" dist="38100" dir="2700000" algn="tl">
                  <a:srgbClr val="000000">
                    <a:alpha val="43137"/>
                  </a:srgbClr>
                </a:outerShdw>
              </a:effectLst>
              <a:latin typeface="Calibri"/>
              <a:ea typeface="+mn-ea"/>
              <a:cs typeface="+mn-cs"/>
            </a:rPr>
            <a:t> &amp; MS Office A1 &amp; Azure Premium</a:t>
          </a:r>
          <a:endParaRPr lang="en-US" sz="1400" kern="1200">
            <a:effectLst>
              <a:outerShdw blurRad="38100" dist="38100" dir="2700000" algn="tl">
                <a:srgbClr val="000000">
                  <a:alpha val="43137"/>
                </a:srgbClr>
              </a:outerShdw>
            </a:effectLst>
          </a:endParaRPr>
        </a:p>
      </dgm:t>
    </dgm:pt>
    <dgm:pt modelId="{BF322D21-358E-4848-AD44-7D84192B4C7E}" type="parTrans" cxnId="{F81DF380-5F46-44D7-A8E4-5A8E0E743EDE}">
      <dgm:prSet/>
      <dgm:spPr/>
      <dgm:t>
        <a:bodyPr/>
        <a:lstStyle/>
        <a:p>
          <a:endParaRPr lang="en-US"/>
        </a:p>
      </dgm:t>
    </dgm:pt>
    <dgm:pt modelId="{300CD29E-49E3-4F33-BC4B-5D6DC3429273}" type="sibTrans" cxnId="{F81DF380-5F46-44D7-A8E4-5A8E0E743EDE}">
      <dgm:prSet/>
      <dgm:spPr/>
      <dgm:t>
        <a:bodyPr/>
        <a:lstStyle/>
        <a:p>
          <a:endParaRPr lang="en-US"/>
        </a:p>
      </dgm:t>
    </dgm:pt>
    <dgm:pt modelId="{891AF21A-6101-4DB6-A70C-8229DF705326}">
      <dgm:prSet custT="1"/>
      <dgm:spPr/>
      <dgm:t>
        <a:bodyPr/>
        <a:lstStyle/>
        <a:p>
          <a:pPr>
            <a:lnSpc>
              <a:spcPct val="100000"/>
            </a:lnSpc>
            <a:defRPr cap="all"/>
          </a:pPr>
          <a:r>
            <a:rPr lang="en-US" sz="1400" kern="1200" cap="none" baseline="0">
              <a:solidFill>
                <a:prstClr val="black">
                  <a:hueOff val="0"/>
                  <a:satOff val="0"/>
                  <a:lumOff val="0"/>
                  <a:alphaOff val="0"/>
                </a:prstClr>
              </a:solidFill>
              <a:effectLst>
                <a:outerShdw blurRad="38100" dist="38100" dir="2700000" algn="tl">
                  <a:srgbClr val="000000">
                    <a:alpha val="43137"/>
                  </a:srgbClr>
                </a:outerShdw>
              </a:effectLst>
              <a:latin typeface="Calibri" panose="020F0502020204030204"/>
              <a:ea typeface="+mn-ea"/>
              <a:cs typeface="+mn-cs"/>
            </a:rPr>
            <a:t>Students complain about login difficulties and slowness especially offsite</a:t>
          </a:r>
        </a:p>
      </dgm:t>
    </dgm:pt>
    <dgm:pt modelId="{6F46E027-DD0E-4A25-B4F9-5269A570DA08}" type="parTrans" cxnId="{C578B101-00B1-4F05-B5D4-0406B749F9E4}">
      <dgm:prSet/>
      <dgm:spPr/>
      <dgm:t>
        <a:bodyPr/>
        <a:lstStyle/>
        <a:p>
          <a:endParaRPr lang="en-US"/>
        </a:p>
      </dgm:t>
    </dgm:pt>
    <dgm:pt modelId="{5FD30521-569F-48CC-A310-147B3D8F7FEA}" type="sibTrans" cxnId="{C578B101-00B1-4F05-B5D4-0406B749F9E4}">
      <dgm:prSet/>
      <dgm:spPr/>
      <dgm:t>
        <a:bodyPr/>
        <a:lstStyle/>
        <a:p>
          <a:endParaRPr lang="en-US"/>
        </a:p>
      </dgm:t>
    </dgm:pt>
    <dgm:pt modelId="{C11A3006-2D71-4D59-865B-E1C58BF1D652}">
      <dgm:prSet custT="1"/>
      <dgm:spPr/>
      <dgm:t>
        <a:bodyPr/>
        <a:lstStyle/>
        <a:p>
          <a:pPr>
            <a:lnSpc>
              <a:spcPct val="100000"/>
            </a:lnSpc>
            <a:defRPr cap="all"/>
          </a:pPr>
          <a:r>
            <a:rPr lang="en-US" sz="1400" kern="1200" cap="none" baseline="0">
              <a:effectLst>
                <a:outerShdw blurRad="38100" dist="38100" dir="2700000" algn="tl">
                  <a:srgbClr val="000000">
                    <a:alpha val="43137"/>
                  </a:srgbClr>
                </a:outerShdw>
              </a:effectLst>
              <a:latin typeface="Calibri" panose="020F0502020204030204"/>
              <a:ea typeface="+mn-ea"/>
              <a:cs typeface="+mn-cs"/>
            </a:rPr>
            <a:t>Wondering</a:t>
          </a:r>
          <a:r>
            <a:rPr lang="en-US" sz="1400" kern="1200" cap="none">
              <a:effectLst>
                <a:outerShdw blurRad="38100" dist="38100" dir="2700000" algn="tl">
                  <a:srgbClr val="000000">
                    <a:alpha val="43137"/>
                  </a:srgbClr>
                </a:outerShdw>
              </a:effectLst>
              <a:latin typeface="Calibri"/>
              <a:ea typeface="+mn-ea"/>
              <a:cs typeface="+mn-cs"/>
            </a:rPr>
            <a:t> if keeping the Windows experience is worth the headache</a:t>
          </a:r>
          <a:endParaRPr lang="en-US" sz="1400" kern="1200">
            <a:effectLst>
              <a:outerShdw blurRad="38100" dist="38100" dir="2700000" algn="tl">
                <a:srgbClr val="000000">
                  <a:alpha val="43137"/>
                </a:srgbClr>
              </a:outerShdw>
            </a:effectLst>
          </a:endParaRPr>
        </a:p>
      </dgm:t>
    </dgm:pt>
    <dgm:pt modelId="{CF05008C-B818-4F07-A6FF-F26A6AA9D568}" type="parTrans" cxnId="{7DC880FF-8F8C-451A-BF54-21690D01B4C2}">
      <dgm:prSet/>
      <dgm:spPr/>
      <dgm:t>
        <a:bodyPr/>
        <a:lstStyle/>
        <a:p>
          <a:endParaRPr lang="en-US"/>
        </a:p>
      </dgm:t>
    </dgm:pt>
    <dgm:pt modelId="{D384F75A-4424-4AFC-8D5B-EE8487173A69}" type="sibTrans" cxnId="{7DC880FF-8F8C-451A-BF54-21690D01B4C2}">
      <dgm:prSet/>
      <dgm:spPr/>
      <dgm:t>
        <a:bodyPr/>
        <a:lstStyle/>
        <a:p>
          <a:endParaRPr lang="en-US"/>
        </a:p>
      </dgm:t>
    </dgm:pt>
    <dgm:pt modelId="{21302074-D328-4628-A66F-AF158A94AFBF}">
      <dgm:prSet custT="1"/>
      <dgm:spPr/>
      <dgm:t>
        <a:bodyPr/>
        <a:lstStyle/>
        <a:p>
          <a:pPr>
            <a:lnSpc>
              <a:spcPct val="100000"/>
            </a:lnSpc>
            <a:defRPr cap="all"/>
          </a:pPr>
          <a:r>
            <a:rPr lang="en-US" sz="1400" kern="1200" cap="none" baseline="0">
              <a:solidFill>
                <a:prstClr val="black">
                  <a:hueOff val="0"/>
                  <a:satOff val="0"/>
                  <a:lumOff val="0"/>
                  <a:alphaOff val="0"/>
                </a:prstClr>
              </a:solidFill>
              <a:effectLst>
                <a:outerShdw blurRad="38100" dist="38100" dir="2700000" algn="tl">
                  <a:srgbClr val="000000">
                    <a:alpha val="43137"/>
                  </a:srgbClr>
                </a:outerShdw>
              </a:effectLst>
              <a:latin typeface="Calibri" panose="020F0502020204030204"/>
              <a:ea typeface="+mn-ea"/>
              <a:cs typeface="+mn-cs"/>
            </a:rPr>
            <a:t>IT Staff considering Chromebooks because of management </a:t>
          </a:r>
        </a:p>
      </dgm:t>
    </dgm:pt>
    <dgm:pt modelId="{4ACCAC4A-CCD2-4BB1-8F14-BF334580B919}" type="parTrans" cxnId="{3EE3B52B-E264-4064-A4CD-6D20B4A4A2B9}">
      <dgm:prSet/>
      <dgm:spPr/>
      <dgm:t>
        <a:bodyPr/>
        <a:lstStyle/>
        <a:p>
          <a:endParaRPr lang="en-US"/>
        </a:p>
      </dgm:t>
    </dgm:pt>
    <dgm:pt modelId="{99376DDA-A933-46BB-8228-454EF79166BF}" type="sibTrans" cxnId="{3EE3B52B-E264-4064-A4CD-6D20B4A4A2B9}">
      <dgm:prSet/>
      <dgm:spPr/>
      <dgm:t>
        <a:bodyPr/>
        <a:lstStyle/>
        <a:p>
          <a:endParaRPr lang="en-US"/>
        </a:p>
      </dgm:t>
    </dgm:pt>
    <dgm:pt modelId="{5EF6DFB0-84F8-4A61-BC9A-A51FE23CF280}" type="pres">
      <dgm:prSet presAssocID="{0B5932ED-9AE7-448A-923C-CA17365FC23D}" presName="root" presStyleCnt="0">
        <dgm:presLayoutVars>
          <dgm:dir/>
          <dgm:resizeHandles val="exact"/>
        </dgm:presLayoutVars>
      </dgm:prSet>
      <dgm:spPr/>
    </dgm:pt>
    <dgm:pt modelId="{BF6FE48E-C0EF-4700-AB3B-35F7747225DD}" type="pres">
      <dgm:prSet presAssocID="{0FCF62EE-FD0E-4636-AA94-36081B50B2DD}" presName="compNode" presStyleCnt="0"/>
      <dgm:spPr/>
    </dgm:pt>
    <dgm:pt modelId="{EB52823D-34C3-4A2D-88F2-DC37DAF5DDEA}" type="pres">
      <dgm:prSet presAssocID="{0FCF62EE-FD0E-4636-AA94-36081B50B2DD}" presName="iconBgRect" presStyleLbl="bgShp" presStyleIdx="0" presStyleCnt="6"/>
      <dgm:spPr>
        <a:prstGeom prst="round2DiagRect">
          <a:avLst>
            <a:gd name="adj1" fmla="val 29727"/>
            <a:gd name="adj2" fmla="val 0"/>
          </a:avLst>
        </a:prstGeom>
      </dgm:spPr>
    </dgm:pt>
    <dgm:pt modelId="{0C36EFA3-3F3F-4701-B2B2-FD012EA2E923}" type="pres">
      <dgm:prSet presAssocID="{0FCF62EE-FD0E-4636-AA94-36081B50B2DD}"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A52F98E9-F0C4-4D73-A7B4-D5EE22B56886}" type="pres">
      <dgm:prSet presAssocID="{0FCF62EE-FD0E-4636-AA94-36081B50B2DD}" presName="spaceRect" presStyleCnt="0"/>
      <dgm:spPr/>
    </dgm:pt>
    <dgm:pt modelId="{6499E418-82EF-4223-9978-902425D3A1B6}" type="pres">
      <dgm:prSet presAssocID="{0FCF62EE-FD0E-4636-AA94-36081B50B2DD}" presName="textRect" presStyleLbl="revTx" presStyleIdx="0" presStyleCnt="6" custScaleX="103749">
        <dgm:presLayoutVars>
          <dgm:chMax val="1"/>
          <dgm:chPref val="1"/>
        </dgm:presLayoutVars>
      </dgm:prSet>
      <dgm:spPr/>
    </dgm:pt>
    <dgm:pt modelId="{B5B69AA7-BEFB-44D8-A4A9-E437577ABBCA}" type="pres">
      <dgm:prSet presAssocID="{6BE2F4D2-4E8C-4752-B946-DE5CD0217191}" presName="sibTrans" presStyleCnt="0"/>
      <dgm:spPr/>
    </dgm:pt>
    <dgm:pt modelId="{A6A1031F-DA1C-4A85-8E4D-81ECBB124862}" type="pres">
      <dgm:prSet presAssocID="{C78C3A74-20C9-49CC-9B3C-875A72CD3005}" presName="compNode" presStyleCnt="0"/>
      <dgm:spPr/>
    </dgm:pt>
    <dgm:pt modelId="{54F80AAD-5DB2-4154-BCBC-41C86D954BB7}" type="pres">
      <dgm:prSet presAssocID="{C78C3A74-20C9-49CC-9B3C-875A72CD3005}" presName="iconBgRect" presStyleLbl="bgShp" presStyleIdx="1" presStyleCnt="6"/>
      <dgm:spPr>
        <a:prstGeom prst="round2DiagRect">
          <a:avLst>
            <a:gd name="adj1" fmla="val 29727"/>
            <a:gd name="adj2" fmla="val 0"/>
          </a:avLst>
        </a:prstGeom>
      </dgm:spPr>
    </dgm:pt>
    <dgm:pt modelId="{B2A0BC98-68D9-4B3D-B9A3-7DDCB0B7038D}" type="pres">
      <dgm:prSet presAssocID="{C78C3A74-20C9-49CC-9B3C-875A72CD3005}" presName="iconRect" presStyleLbl="nod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omputer"/>
        </a:ext>
      </dgm:extLst>
    </dgm:pt>
    <dgm:pt modelId="{4B271F0F-16AD-4206-A976-B17FE82921AA}" type="pres">
      <dgm:prSet presAssocID="{C78C3A74-20C9-49CC-9B3C-875A72CD3005}" presName="spaceRect" presStyleCnt="0"/>
      <dgm:spPr/>
    </dgm:pt>
    <dgm:pt modelId="{6709676C-C822-42DB-BD84-DF7241042AA0}" type="pres">
      <dgm:prSet presAssocID="{C78C3A74-20C9-49CC-9B3C-875A72CD3005}" presName="textRect" presStyleLbl="revTx" presStyleIdx="1" presStyleCnt="6" custScaleX="92579">
        <dgm:presLayoutVars>
          <dgm:chMax val="1"/>
          <dgm:chPref val="1"/>
        </dgm:presLayoutVars>
      </dgm:prSet>
      <dgm:spPr/>
    </dgm:pt>
    <dgm:pt modelId="{49920A8B-806D-45A6-8E3A-C7E5A6941575}" type="pres">
      <dgm:prSet presAssocID="{6A974AAA-57F0-42D3-9401-2A598D53785D}" presName="sibTrans" presStyleCnt="0"/>
      <dgm:spPr/>
    </dgm:pt>
    <dgm:pt modelId="{193B3297-4652-4B4A-B632-0FE6E8FEA53B}" type="pres">
      <dgm:prSet presAssocID="{D838D90A-6AC2-477B-BD66-661E39887DB8}" presName="compNode" presStyleCnt="0"/>
      <dgm:spPr/>
    </dgm:pt>
    <dgm:pt modelId="{A3EB2234-7886-4122-8A68-94C0B9FD3E38}" type="pres">
      <dgm:prSet presAssocID="{D838D90A-6AC2-477B-BD66-661E39887DB8}" presName="iconBgRect" presStyleLbl="bgShp" presStyleIdx="2" presStyleCnt="6"/>
      <dgm:spPr>
        <a:prstGeom prst="round2DiagRect">
          <a:avLst>
            <a:gd name="adj1" fmla="val 29727"/>
            <a:gd name="adj2" fmla="val 0"/>
          </a:avLst>
        </a:prstGeom>
      </dgm:spPr>
    </dgm:pt>
    <dgm:pt modelId="{9165C75F-F5D7-4D0D-897F-3DAEB09F3084}" type="pres">
      <dgm:prSet presAssocID="{D838D90A-6AC2-477B-BD66-661E39887DB8}"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User"/>
        </a:ext>
      </dgm:extLst>
    </dgm:pt>
    <dgm:pt modelId="{8EEFB607-86EE-4375-854E-5ED580B2C5FB}" type="pres">
      <dgm:prSet presAssocID="{D838D90A-6AC2-477B-BD66-661E39887DB8}" presName="spaceRect" presStyleCnt="0"/>
      <dgm:spPr/>
    </dgm:pt>
    <dgm:pt modelId="{60EBBD68-DF85-4740-8105-ED1DA31180D3}" type="pres">
      <dgm:prSet presAssocID="{D838D90A-6AC2-477B-BD66-661E39887DB8}" presName="textRect" presStyleLbl="revTx" presStyleIdx="2" presStyleCnt="6" custScaleX="96463">
        <dgm:presLayoutVars>
          <dgm:chMax val="1"/>
          <dgm:chPref val="1"/>
        </dgm:presLayoutVars>
      </dgm:prSet>
      <dgm:spPr/>
    </dgm:pt>
    <dgm:pt modelId="{8BD5CC03-FEFB-4F1B-9D08-299D87044BF0}" type="pres">
      <dgm:prSet presAssocID="{300CD29E-49E3-4F33-BC4B-5D6DC3429273}" presName="sibTrans" presStyleCnt="0"/>
      <dgm:spPr/>
    </dgm:pt>
    <dgm:pt modelId="{BB558975-4C6A-4FC8-893C-266B4EDC410C}" type="pres">
      <dgm:prSet presAssocID="{891AF21A-6101-4DB6-A70C-8229DF705326}" presName="compNode" presStyleCnt="0"/>
      <dgm:spPr/>
    </dgm:pt>
    <dgm:pt modelId="{E6108148-341C-4C86-8AB1-6584E17584F9}" type="pres">
      <dgm:prSet presAssocID="{891AF21A-6101-4DB6-A70C-8229DF705326}" presName="iconBgRect" presStyleLbl="bgShp" presStyleIdx="3" presStyleCnt="6"/>
      <dgm:spPr>
        <a:prstGeom prst="round2DiagRect">
          <a:avLst>
            <a:gd name="adj1" fmla="val 29727"/>
            <a:gd name="adj2" fmla="val 0"/>
          </a:avLst>
        </a:prstGeom>
      </dgm:spPr>
    </dgm:pt>
    <dgm:pt modelId="{9B182253-7AB5-43C2-A42B-BFC06251C409}" type="pres">
      <dgm:prSet presAssocID="{891AF21A-6101-4DB6-A70C-8229DF705326}"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assroom"/>
        </a:ext>
      </dgm:extLst>
    </dgm:pt>
    <dgm:pt modelId="{97914AB2-21B3-4DA9-A7D0-6FEC77DC6EDE}" type="pres">
      <dgm:prSet presAssocID="{891AF21A-6101-4DB6-A70C-8229DF705326}" presName="spaceRect" presStyleCnt="0"/>
      <dgm:spPr/>
    </dgm:pt>
    <dgm:pt modelId="{E2ED0757-5157-44EB-B408-DD431BAC1035}" type="pres">
      <dgm:prSet presAssocID="{891AF21A-6101-4DB6-A70C-8229DF705326}" presName="textRect" presStyleLbl="revTx" presStyleIdx="3" presStyleCnt="6">
        <dgm:presLayoutVars>
          <dgm:chMax val="1"/>
          <dgm:chPref val="1"/>
        </dgm:presLayoutVars>
      </dgm:prSet>
      <dgm:spPr/>
    </dgm:pt>
    <dgm:pt modelId="{B1C3C2A9-487F-4183-ACF8-76B4F038EFA2}" type="pres">
      <dgm:prSet presAssocID="{5FD30521-569F-48CC-A310-147B3D8F7FEA}" presName="sibTrans" presStyleCnt="0"/>
      <dgm:spPr/>
    </dgm:pt>
    <dgm:pt modelId="{1DA8AE8E-76AA-4D31-A853-F0562E2FAF36}" type="pres">
      <dgm:prSet presAssocID="{C11A3006-2D71-4D59-865B-E1C58BF1D652}" presName="compNode" presStyleCnt="0"/>
      <dgm:spPr/>
    </dgm:pt>
    <dgm:pt modelId="{8E30B6B2-15A8-40DA-8F87-38F21E5EFF9B}" type="pres">
      <dgm:prSet presAssocID="{C11A3006-2D71-4D59-865B-E1C58BF1D652}" presName="iconBgRect" presStyleLbl="bgShp" presStyleIdx="4" presStyleCnt="6"/>
      <dgm:spPr>
        <a:prstGeom prst="round2DiagRect">
          <a:avLst>
            <a:gd name="adj1" fmla="val 29727"/>
            <a:gd name="adj2" fmla="val 0"/>
          </a:avLst>
        </a:prstGeom>
      </dgm:spPr>
    </dgm:pt>
    <dgm:pt modelId="{C200467A-B21A-4D7A-9DCE-6138933372AA}" type="pres">
      <dgm:prSet presAssocID="{C11A3006-2D71-4D59-865B-E1C58BF1D652}"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Chat RTL"/>
        </a:ext>
      </dgm:extLst>
    </dgm:pt>
    <dgm:pt modelId="{EDAF838C-A48D-4ED4-B88B-0C1FD16076DB}" type="pres">
      <dgm:prSet presAssocID="{C11A3006-2D71-4D59-865B-E1C58BF1D652}" presName="spaceRect" presStyleCnt="0"/>
      <dgm:spPr/>
    </dgm:pt>
    <dgm:pt modelId="{68ABFB9F-FE76-477A-9C38-F0C5D8C73325}" type="pres">
      <dgm:prSet presAssocID="{C11A3006-2D71-4D59-865B-E1C58BF1D652}" presName="textRect" presStyleLbl="revTx" presStyleIdx="4" presStyleCnt="6">
        <dgm:presLayoutVars>
          <dgm:chMax val="1"/>
          <dgm:chPref val="1"/>
        </dgm:presLayoutVars>
      </dgm:prSet>
      <dgm:spPr/>
    </dgm:pt>
    <dgm:pt modelId="{6B178222-FFFB-4EFB-813D-F555F27CDFD4}" type="pres">
      <dgm:prSet presAssocID="{D384F75A-4424-4AFC-8D5B-EE8487173A69}" presName="sibTrans" presStyleCnt="0"/>
      <dgm:spPr/>
    </dgm:pt>
    <dgm:pt modelId="{287D1ED9-7509-49CF-A64D-6FB88C45CA55}" type="pres">
      <dgm:prSet presAssocID="{21302074-D328-4628-A66F-AF158A94AFBF}" presName="compNode" presStyleCnt="0"/>
      <dgm:spPr/>
    </dgm:pt>
    <dgm:pt modelId="{B9FF76A6-70D8-4524-B0B8-3DD445668F13}" type="pres">
      <dgm:prSet presAssocID="{21302074-D328-4628-A66F-AF158A94AFBF}" presName="iconBgRect" presStyleLbl="bgShp" presStyleIdx="5" presStyleCnt="6"/>
      <dgm:spPr>
        <a:prstGeom prst="round2DiagRect">
          <a:avLst>
            <a:gd name="adj1" fmla="val 29727"/>
            <a:gd name="adj2" fmla="val 0"/>
          </a:avLst>
        </a:prstGeom>
      </dgm:spPr>
    </dgm:pt>
    <dgm:pt modelId="{F5915C41-400F-4156-9C4C-DBD45136FE11}" type="pres">
      <dgm:prSet presAssocID="{21302074-D328-4628-A66F-AF158A94AFBF}"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Internet"/>
        </a:ext>
      </dgm:extLst>
    </dgm:pt>
    <dgm:pt modelId="{A0CE54F6-D4CF-47EB-8280-F0F86E7010EF}" type="pres">
      <dgm:prSet presAssocID="{21302074-D328-4628-A66F-AF158A94AFBF}" presName="spaceRect" presStyleCnt="0"/>
      <dgm:spPr/>
    </dgm:pt>
    <dgm:pt modelId="{D6877F29-E611-4381-A6C4-B633974BEC22}" type="pres">
      <dgm:prSet presAssocID="{21302074-D328-4628-A66F-AF158A94AFBF}" presName="textRect" presStyleLbl="revTx" presStyleIdx="5" presStyleCnt="6">
        <dgm:presLayoutVars>
          <dgm:chMax val="1"/>
          <dgm:chPref val="1"/>
        </dgm:presLayoutVars>
      </dgm:prSet>
      <dgm:spPr/>
    </dgm:pt>
  </dgm:ptLst>
  <dgm:cxnLst>
    <dgm:cxn modelId="{C578B101-00B1-4F05-B5D4-0406B749F9E4}" srcId="{0B5932ED-9AE7-448A-923C-CA17365FC23D}" destId="{891AF21A-6101-4DB6-A70C-8229DF705326}" srcOrd="3" destOrd="0" parTransId="{6F46E027-DD0E-4A25-B4F9-5269A570DA08}" sibTransId="{5FD30521-569F-48CC-A310-147B3D8F7FEA}"/>
    <dgm:cxn modelId="{C133FE0B-6728-4532-92FD-593AF1FE8E81}" srcId="{0B5932ED-9AE7-448A-923C-CA17365FC23D}" destId="{0FCF62EE-FD0E-4636-AA94-36081B50B2DD}" srcOrd="0" destOrd="0" parTransId="{F42878A4-DA49-41F9-9F67-4AC0BC2BBF0E}" sibTransId="{6BE2F4D2-4E8C-4752-B946-DE5CD0217191}"/>
    <dgm:cxn modelId="{3EE3B52B-E264-4064-A4CD-6D20B4A4A2B9}" srcId="{0B5932ED-9AE7-448A-923C-CA17365FC23D}" destId="{21302074-D328-4628-A66F-AF158A94AFBF}" srcOrd="5" destOrd="0" parTransId="{4ACCAC4A-CCD2-4BB1-8F14-BF334580B919}" sibTransId="{99376DDA-A933-46BB-8228-454EF79166BF}"/>
    <dgm:cxn modelId="{7EEEB36E-1823-4946-9D5E-97FDA32AF88B}" type="presOf" srcId="{D838D90A-6AC2-477B-BD66-661E39887DB8}" destId="{60EBBD68-DF85-4740-8105-ED1DA31180D3}" srcOrd="0" destOrd="0" presId="urn:microsoft.com/office/officeart/2018/5/layout/IconLeafLabelList"/>
    <dgm:cxn modelId="{8ABB2778-0B65-4C36-B8C0-5C6D6F305926}" type="presOf" srcId="{891AF21A-6101-4DB6-A70C-8229DF705326}" destId="{E2ED0757-5157-44EB-B408-DD431BAC1035}" srcOrd="0" destOrd="0" presId="urn:microsoft.com/office/officeart/2018/5/layout/IconLeafLabelList"/>
    <dgm:cxn modelId="{D084D95A-EF5B-4905-87D2-FDB6DD883C7D}" type="presOf" srcId="{21302074-D328-4628-A66F-AF158A94AFBF}" destId="{D6877F29-E611-4381-A6C4-B633974BEC22}" srcOrd="0" destOrd="0" presId="urn:microsoft.com/office/officeart/2018/5/layout/IconLeafLabelList"/>
    <dgm:cxn modelId="{8DA16F7D-BBF8-4908-A2A4-A8D66B37E100}" type="presOf" srcId="{C11A3006-2D71-4D59-865B-E1C58BF1D652}" destId="{68ABFB9F-FE76-477A-9C38-F0C5D8C73325}" srcOrd="0" destOrd="0" presId="urn:microsoft.com/office/officeart/2018/5/layout/IconLeafLabelList"/>
    <dgm:cxn modelId="{F81DF380-5F46-44D7-A8E4-5A8E0E743EDE}" srcId="{0B5932ED-9AE7-448A-923C-CA17365FC23D}" destId="{D838D90A-6AC2-477B-BD66-661E39887DB8}" srcOrd="2" destOrd="0" parTransId="{BF322D21-358E-4848-AD44-7D84192B4C7E}" sibTransId="{300CD29E-49E3-4F33-BC4B-5D6DC3429273}"/>
    <dgm:cxn modelId="{3D3E4A8B-18EE-4ABB-968D-AE62F8FBADDC}" type="presOf" srcId="{0B5932ED-9AE7-448A-923C-CA17365FC23D}" destId="{5EF6DFB0-84F8-4A61-BC9A-A51FE23CF280}" srcOrd="0" destOrd="0" presId="urn:microsoft.com/office/officeart/2018/5/layout/IconLeafLabelList"/>
    <dgm:cxn modelId="{45D2B98C-96D8-4900-BF8F-E8573B96333D}" type="presOf" srcId="{C78C3A74-20C9-49CC-9B3C-875A72CD3005}" destId="{6709676C-C822-42DB-BD84-DF7241042AA0}" srcOrd="0" destOrd="0" presId="urn:microsoft.com/office/officeart/2018/5/layout/IconLeafLabelList"/>
    <dgm:cxn modelId="{1232B1BB-E374-46C9-BDE4-3241C6980A9A}" srcId="{0B5932ED-9AE7-448A-923C-CA17365FC23D}" destId="{C78C3A74-20C9-49CC-9B3C-875A72CD3005}" srcOrd="1" destOrd="0" parTransId="{FE878DE4-32C0-4937-ADB4-49864806749D}" sibTransId="{6A974AAA-57F0-42D3-9401-2A598D53785D}"/>
    <dgm:cxn modelId="{AF76B4DE-C9A0-496E-908C-387F7ED5FED7}" type="presOf" srcId="{0FCF62EE-FD0E-4636-AA94-36081B50B2DD}" destId="{6499E418-82EF-4223-9978-902425D3A1B6}" srcOrd="0" destOrd="0" presId="urn:microsoft.com/office/officeart/2018/5/layout/IconLeafLabelList"/>
    <dgm:cxn modelId="{7DC880FF-8F8C-451A-BF54-21690D01B4C2}" srcId="{0B5932ED-9AE7-448A-923C-CA17365FC23D}" destId="{C11A3006-2D71-4D59-865B-E1C58BF1D652}" srcOrd="4" destOrd="0" parTransId="{CF05008C-B818-4F07-A6FF-F26A6AA9D568}" sibTransId="{D384F75A-4424-4AFC-8D5B-EE8487173A69}"/>
    <dgm:cxn modelId="{2855A1B7-31B8-40A5-95C5-D37A1CED824F}" type="presParOf" srcId="{5EF6DFB0-84F8-4A61-BC9A-A51FE23CF280}" destId="{BF6FE48E-C0EF-4700-AB3B-35F7747225DD}" srcOrd="0" destOrd="0" presId="urn:microsoft.com/office/officeart/2018/5/layout/IconLeafLabelList"/>
    <dgm:cxn modelId="{AC7A5BDD-972C-498E-BC02-42BFEBD2577B}" type="presParOf" srcId="{BF6FE48E-C0EF-4700-AB3B-35F7747225DD}" destId="{EB52823D-34C3-4A2D-88F2-DC37DAF5DDEA}" srcOrd="0" destOrd="0" presId="urn:microsoft.com/office/officeart/2018/5/layout/IconLeafLabelList"/>
    <dgm:cxn modelId="{B28DCCA5-F6EA-4A6F-BC59-EC8829C63513}" type="presParOf" srcId="{BF6FE48E-C0EF-4700-AB3B-35F7747225DD}" destId="{0C36EFA3-3F3F-4701-B2B2-FD012EA2E923}" srcOrd="1" destOrd="0" presId="urn:microsoft.com/office/officeart/2018/5/layout/IconLeafLabelList"/>
    <dgm:cxn modelId="{295F9F9B-0A26-472F-848B-34F7B98B9809}" type="presParOf" srcId="{BF6FE48E-C0EF-4700-AB3B-35F7747225DD}" destId="{A52F98E9-F0C4-4D73-A7B4-D5EE22B56886}" srcOrd="2" destOrd="0" presId="urn:microsoft.com/office/officeart/2018/5/layout/IconLeafLabelList"/>
    <dgm:cxn modelId="{2B8AB6A1-318D-46D5-8E60-A32739CC608D}" type="presParOf" srcId="{BF6FE48E-C0EF-4700-AB3B-35F7747225DD}" destId="{6499E418-82EF-4223-9978-902425D3A1B6}" srcOrd="3" destOrd="0" presId="urn:microsoft.com/office/officeart/2018/5/layout/IconLeafLabelList"/>
    <dgm:cxn modelId="{A392A7B2-A392-48F6-919F-99170F61D365}" type="presParOf" srcId="{5EF6DFB0-84F8-4A61-BC9A-A51FE23CF280}" destId="{B5B69AA7-BEFB-44D8-A4A9-E437577ABBCA}" srcOrd="1" destOrd="0" presId="urn:microsoft.com/office/officeart/2018/5/layout/IconLeafLabelList"/>
    <dgm:cxn modelId="{C849BACE-15E0-4C89-B000-046D3D90E2F1}" type="presParOf" srcId="{5EF6DFB0-84F8-4A61-BC9A-A51FE23CF280}" destId="{A6A1031F-DA1C-4A85-8E4D-81ECBB124862}" srcOrd="2" destOrd="0" presId="urn:microsoft.com/office/officeart/2018/5/layout/IconLeafLabelList"/>
    <dgm:cxn modelId="{94303EB5-D784-4DAB-92A4-4FF4F79504E3}" type="presParOf" srcId="{A6A1031F-DA1C-4A85-8E4D-81ECBB124862}" destId="{54F80AAD-5DB2-4154-BCBC-41C86D954BB7}" srcOrd="0" destOrd="0" presId="urn:microsoft.com/office/officeart/2018/5/layout/IconLeafLabelList"/>
    <dgm:cxn modelId="{E30D1769-8B25-4217-A26F-B822AE9014B1}" type="presParOf" srcId="{A6A1031F-DA1C-4A85-8E4D-81ECBB124862}" destId="{B2A0BC98-68D9-4B3D-B9A3-7DDCB0B7038D}" srcOrd="1" destOrd="0" presId="urn:microsoft.com/office/officeart/2018/5/layout/IconLeafLabelList"/>
    <dgm:cxn modelId="{980EF443-A1FB-49AE-BED6-2568DA0EAC8C}" type="presParOf" srcId="{A6A1031F-DA1C-4A85-8E4D-81ECBB124862}" destId="{4B271F0F-16AD-4206-A976-B17FE82921AA}" srcOrd="2" destOrd="0" presId="urn:microsoft.com/office/officeart/2018/5/layout/IconLeafLabelList"/>
    <dgm:cxn modelId="{0A796A32-3C7E-4FF5-8695-4BA7D68ABFF0}" type="presParOf" srcId="{A6A1031F-DA1C-4A85-8E4D-81ECBB124862}" destId="{6709676C-C822-42DB-BD84-DF7241042AA0}" srcOrd="3" destOrd="0" presId="urn:microsoft.com/office/officeart/2018/5/layout/IconLeafLabelList"/>
    <dgm:cxn modelId="{1960DC90-783E-4EC3-B337-C8626F9B3DD3}" type="presParOf" srcId="{5EF6DFB0-84F8-4A61-BC9A-A51FE23CF280}" destId="{49920A8B-806D-45A6-8E3A-C7E5A6941575}" srcOrd="3" destOrd="0" presId="urn:microsoft.com/office/officeart/2018/5/layout/IconLeafLabelList"/>
    <dgm:cxn modelId="{8A92A3D9-65AF-46F2-A8E2-B69424A6FEFC}" type="presParOf" srcId="{5EF6DFB0-84F8-4A61-BC9A-A51FE23CF280}" destId="{193B3297-4652-4B4A-B632-0FE6E8FEA53B}" srcOrd="4" destOrd="0" presId="urn:microsoft.com/office/officeart/2018/5/layout/IconLeafLabelList"/>
    <dgm:cxn modelId="{00AB5E1B-3F96-418D-95DE-472C6E9CE2BC}" type="presParOf" srcId="{193B3297-4652-4B4A-B632-0FE6E8FEA53B}" destId="{A3EB2234-7886-4122-8A68-94C0B9FD3E38}" srcOrd="0" destOrd="0" presId="urn:microsoft.com/office/officeart/2018/5/layout/IconLeafLabelList"/>
    <dgm:cxn modelId="{2C14A318-5EB9-4CC4-A111-9AB6E34105EE}" type="presParOf" srcId="{193B3297-4652-4B4A-B632-0FE6E8FEA53B}" destId="{9165C75F-F5D7-4D0D-897F-3DAEB09F3084}" srcOrd="1" destOrd="0" presId="urn:microsoft.com/office/officeart/2018/5/layout/IconLeafLabelList"/>
    <dgm:cxn modelId="{2A38EA53-A22C-4459-BFCF-E3D36F7138EE}" type="presParOf" srcId="{193B3297-4652-4B4A-B632-0FE6E8FEA53B}" destId="{8EEFB607-86EE-4375-854E-5ED580B2C5FB}" srcOrd="2" destOrd="0" presId="urn:microsoft.com/office/officeart/2018/5/layout/IconLeafLabelList"/>
    <dgm:cxn modelId="{B7052712-2330-4B32-BAB3-79205C83318A}" type="presParOf" srcId="{193B3297-4652-4B4A-B632-0FE6E8FEA53B}" destId="{60EBBD68-DF85-4740-8105-ED1DA31180D3}" srcOrd="3" destOrd="0" presId="urn:microsoft.com/office/officeart/2018/5/layout/IconLeafLabelList"/>
    <dgm:cxn modelId="{422C02EE-15D8-44D3-9362-0A18BA541B6E}" type="presParOf" srcId="{5EF6DFB0-84F8-4A61-BC9A-A51FE23CF280}" destId="{8BD5CC03-FEFB-4F1B-9D08-299D87044BF0}" srcOrd="5" destOrd="0" presId="urn:microsoft.com/office/officeart/2018/5/layout/IconLeafLabelList"/>
    <dgm:cxn modelId="{391CDA53-EE3E-4193-B9A3-BEBE2CCC4CB5}" type="presParOf" srcId="{5EF6DFB0-84F8-4A61-BC9A-A51FE23CF280}" destId="{BB558975-4C6A-4FC8-893C-266B4EDC410C}" srcOrd="6" destOrd="0" presId="urn:microsoft.com/office/officeart/2018/5/layout/IconLeafLabelList"/>
    <dgm:cxn modelId="{4C8AC0A3-BDB9-431D-8383-719EB977049D}" type="presParOf" srcId="{BB558975-4C6A-4FC8-893C-266B4EDC410C}" destId="{E6108148-341C-4C86-8AB1-6584E17584F9}" srcOrd="0" destOrd="0" presId="urn:microsoft.com/office/officeart/2018/5/layout/IconLeafLabelList"/>
    <dgm:cxn modelId="{60BF8F7B-4516-4C6B-92BE-A9D6571509B7}" type="presParOf" srcId="{BB558975-4C6A-4FC8-893C-266B4EDC410C}" destId="{9B182253-7AB5-43C2-A42B-BFC06251C409}" srcOrd="1" destOrd="0" presId="urn:microsoft.com/office/officeart/2018/5/layout/IconLeafLabelList"/>
    <dgm:cxn modelId="{A537B1BF-86C3-4DED-9AE5-0BD37987F754}" type="presParOf" srcId="{BB558975-4C6A-4FC8-893C-266B4EDC410C}" destId="{97914AB2-21B3-4DA9-A7D0-6FEC77DC6EDE}" srcOrd="2" destOrd="0" presId="urn:microsoft.com/office/officeart/2018/5/layout/IconLeafLabelList"/>
    <dgm:cxn modelId="{514B20D1-693E-46F5-8AD0-1F76787A2246}" type="presParOf" srcId="{BB558975-4C6A-4FC8-893C-266B4EDC410C}" destId="{E2ED0757-5157-44EB-B408-DD431BAC1035}" srcOrd="3" destOrd="0" presId="urn:microsoft.com/office/officeart/2018/5/layout/IconLeafLabelList"/>
    <dgm:cxn modelId="{DAFCAC9D-DA76-4ACF-9043-6D5E0D062991}" type="presParOf" srcId="{5EF6DFB0-84F8-4A61-BC9A-A51FE23CF280}" destId="{B1C3C2A9-487F-4183-ACF8-76B4F038EFA2}" srcOrd="7" destOrd="0" presId="urn:microsoft.com/office/officeart/2018/5/layout/IconLeafLabelList"/>
    <dgm:cxn modelId="{3AF5CF83-5565-4615-977E-19070838DA4E}" type="presParOf" srcId="{5EF6DFB0-84F8-4A61-BC9A-A51FE23CF280}" destId="{1DA8AE8E-76AA-4D31-A853-F0562E2FAF36}" srcOrd="8" destOrd="0" presId="urn:microsoft.com/office/officeart/2018/5/layout/IconLeafLabelList"/>
    <dgm:cxn modelId="{84868AFE-9C15-4E6B-9EF7-930B71E73E9E}" type="presParOf" srcId="{1DA8AE8E-76AA-4D31-A853-F0562E2FAF36}" destId="{8E30B6B2-15A8-40DA-8F87-38F21E5EFF9B}" srcOrd="0" destOrd="0" presId="urn:microsoft.com/office/officeart/2018/5/layout/IconLeafLabelList"/>
    <dgm:cxn modelId="{C200EE5B-32E7-400B-AE30-4392BB96C6CE}" type="presParOf" srcId="{1DA8AE8E-76AA-4D31-A853-F0562E2FAF36}" destId="{C200467A-B21A-4D7A-9DCE-6138933372AA}" srcOrd="1" destOrd="0" presId="urn:microsoft.com/office/officeart/2018/5/layout/IconLeafLabelList"/>
    <dgm:cxn modelId="{D82FEFB5-E9AD-4B04-A59D-4AFCB15D615F}" type="presParOf" srcId="{1DA8AE8E-76AA-4D31-A853-F0562E2FAF36}" destId="{EDAF838C-A48D-4ED4-B88B-0C1FD16076DB}" srcOrd="2" destOrd="0" presId="urn:microsoft.com/office/officeart/2018/5/layout/IconLeafLabelList"/>
    <dgm:cxn modelId="{BB3E2874-A906-4C1C-989F-FEF1613451EE}" type="presParOf" srcId="{1DA8AE8E-76AA-4D31-A853-F0562E2FAF36}" destId="{68ABFB9F-FE76-477A-9C38-F0C5D8C73325}" srcOrd="3" destOrd="0" presId="urn:microsoft.com/office/officeart/2018/5/layout/IconLeafLabelList"/>
    <dgm:cxn modelId="{713D96C4-761A-43B3-BE43-3D6FB5E76971}" type="presParOf" srcId="{5EF6DFB0-84F8-4A61-BC9A-A51FE23CF280}" destId="{6B178222-FFFB-4EFB-813D-F555F27CDFD4}" srcOrd="9" destOrd="0" presId="urn:microsoft.com/office/officeart/2018/5/layout/IconLeafLabelList"/>
    <dgm:cxn modelId="{2CCD8E66-B819-4C0A-9236-D73187098CF4}" type="presParOf" srcId="{5EF6DFB0-84F8-4A61-BC9A-A51FE23CF280}" destId="{287D1ED9-7509-49CF-A64D-6FB88C45CA55}" srcOrd="10" destOrd="0" presId="urn:microsoft.com/office/officeart/2018/5/layout/IconLeafLabelList"/>
    <dgm:cxn modelId="{70FA49E0-F892-4B1C-823B-E398038D9013}" type="presParOf" srcId="{287D1ED9-7509-49CF-A64D-6FB88C45CA55}" destId="{B9FF76A6-70D8-4524-B0B8-3DD445668F13}" srcOrd="0" destOrd="0" presId="urn:microsoft.com/office/officeart/2018/5/layout/IconLeafLabelList"/>
    <dgm:cxn modelId="{1882C42A-5EC3-473C-971E-692A2F831BA7}" type="presParOf" srcId="{287D1ED9-7509-49CF-A64D-6FB88C45CA55}" destId="{F5915C41-400F-4156-9C4C-DBD45136FE11}" srcOrd="1" destOrd="0" presId="urn:microsoft.com/office/officeart/2018/5/layout/IconLeafLabelList"/>
    <dgm:cxn modelId="{7E7C355B-FFFF-49BB-86A4-F66F71EBCBFE}" type="presParOf" srcId="{287D1ED9-7509-49CF-A64D-6FB88C45CA55}" destId="{A0CE54F6-D4CF-47EB-8280-F0F86E7010EF}" srcOrd="2" destOrd="0" presId="urn:microsoft.com/office/officeart/2018/5/layout/IconLeafLabelList"/>
    <dgm:cxn modelId="{109FBDA1-9823-409C-B12B-AE38C01BFA1F}" type="presParOf" srcId="{287D1ED9-7509-49CF-A64D-6FB88C45CA55}" destId="{D6877F29-E611-4381-A6C4-B633974BEC22}"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52823D-34C3-4A2D-88F2-DC37DAF5DDEA}">
      <dsp:nvSpPr>
        <dsp:cNvPr id="0" name=""/>
        <dsp:cNvSpPr/>
      </dsp:nvSpPr>
      <dsp:spPr>
        <a:xfrm>
          <a:off x="324047" y="654465"/>
          <a:ext cx="922148" cy="922148"/>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36EFA3-3F3F-4701-B2B2-FD012EA2E923}">
      <dsp:nvSpPr>
        <dsp:cNvPr id="0" name=""/>
        <dsp:cNvSpPr/>
      </dsp:nvSpPr>
      <dsp:spPr>
        <a:xfrm>
          <a:off x="520571" y="850988"/>
          <a:ext cx="529101" cy="5291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99E418-82EF-4223-9978-902425D3A1B6}">
      <dsp:nvSpPr>
        <dsp:cNvPr id="0" name=""/>
        <dsp:cNvSpPr/>
      </dsp:nvSpPr>
      <dsp:spPr>
        <a:xfrm>
          <a:off x="925" y="1863840"/>
          <a:ext cx="1568393" cy="1099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rtl="0">
            <a:lnSpc>
              <a:spcPct val="100000"/>
            </a:lnSpc>
            <a:spcBef>
              <a:spcPct val="0"/>
            </a:spcBef>
            <a:spcAft>
              <a:spcPct val="35000"/>
            </a:spcAft>
            <a:buNone/>
            <a:defRPr cap="all"/>
          </a:pPr>
          <a:r>
            <a:rPr lang="en-US" sz="1400" b="0" i="0" u="none" strike="noStrike" kern="1200" cap="none" baseline="0" noProof="0" dirty="0">
              <a:solidFill>
                <a:srgbClr val="010000"/>
              </a:solidFill>
              <a:effectLst>
                <a:outerShdw blurRad="38100" dist="38100" dir="2700000" algn="tl">
                  <a:srgbClr val="000000">
                    <a:alpha val="43137"/>
                  </a:srgbClr>
                </a:outerShdw>
              </a:effectLst>
              <a:latin typeface="Calibri"/>
              <a:cs typeface="Calibri Light"/>
            </a:rPr>
            <a:t>IT Team 1.5</a:t>
          </a:r>
          <a:br>
            <a:rPr lang="en-US" sz="1400" b="0" i="0" u="none" strike="noStrike" kern="1200" cap="none" baseline="0" noProof="0" dirty="0">
              <a:solidFill>
                <a:srgbClr val="010000"/>
              </a:solidFill>
              <a:effectLst>
                <a:outerShdw blurRad="38100" dist="38100" dir="2700000" algn="tl">
                  <a:srgbClr val="000000">
                    <a:alpha val="43137"/>
                  </a:srgbClr>
                </a:outerShdw>
              </a:effectLst>
              <a:latin typeface="Calibri"/>
              <a:cs typeface="Calibri Light"/>
            </a:rPr>
          </a:br>
          <a:r>
            <a:rPr lang="en-US" sz="1400" b="0" i="0" u="none" strike="noStrike" kern="1200" cap="none" baseline="0" noProof="0" dirty="0">
              <a:solidFill>
                <a:srgbClr val="010000"/>
              </a:solidFill>
              <a:effectLst>
                <a:outerShdw blurRad="38100" dist="38100" dir="2700000" algn="tl">
                  <a:srgbClr val="000000">
                    <a:alpha val="43137"/>
                  </a:srgbClr>
                </a:outerShdw>
              </a:effectLst>
              <a:latin typeface="Calibri"/>
              <a:cs typeface="Calibri Light"/>
            </a:rPr>
            <a:t>1:1 iPads (2-8)</a:t>
          </a:r>
          <a:br>
            <a:rPr lang="en-US" sz="1400" b="0" i="0" u="none" strike="noStrike" kern="1200" cap="none" baseline="0" noProof="0" dirty="0">
              <a:solidFill>
                <a:srgbClr val="010000"/>
              </a:solidFill>
              <a:effectLst>
                <a:outerShdw blurRad="38100" dist="38100" dir="2700000" algn="tl">
                  <a:srgbClr val="000000">
                    <a:alpha val="43137"/>
                  </a:srgbClr>
                </a:outerShdw>
              </a:effectLst>
              <a:latin typeface="Calibri"/>
              <a:cs typeface="Calibri Light"/>
            </a:rPr>
          </a:br>
          <a:r>
            <a:rPr lang="en-US" sz="1400" b="0" i="0" u="none" strike="noStrike" kern="1200" cap="none" baseline="0" noProof="0" dirty="0">
              <a:solidFill>
                <a:srgbClr val="010000"/>
              </a:solidFill>
              <a:effectLst>
                <a:outerShdw blurRad="38100" dist="38100" dir="2700000" algn="tl">
                  <a:srgbClr val="000000">
                    <a:alpha val="43137"/>
                  </a:srgbClr>
                </a:outerShdw>
              </a:effectLst>
              <a:latin typeface="Calibri"/>
              <a:cs typeface="Calibri Light"/>
            </a:rPr>
            <a:t>1:1 Windows laptops (9-12 &amp; staff)</a:t>
          </a:r>
          <a:br>
            <a:rPr lang="en-US" sz="1400" b="0" i="0" u="none" strike="noStrike" kern="1200" cap="none" baseline="0" noProof="0" dirty="0">
              <a:solidFill>
                <a:srgbClr val="010000"/>
              </a:solidFill>
              <a:effectLst>
                <a:outerShdw blurRad="38100" dist="38100" dir="2700000" algn="tl">
                  <a:srgbClr val="000000">
                    <a:alpha val="43137"/>
                  </a:srgbClr>
                </a:outerShdw>
              </a:effectLst>
              <a:latin typeface="Calibri"/>
              <a:cs typeface="Calibri Light"/>
            </a:rPr>
          </a:br>
          <a:r>
            <a:rPr lang="en-US" sz="1400" b="0" i="0" u="none" strike="noStrike" kern="1200" cap="none" baseline="0" noProof="0" dirty="0">
              <a:solidFill>
                <a:srgbClr val="010000"/>
              </a:solidFill>
              <a:effectLst>
                <a:outerShdw blurRad="38100" dist="38100" dir="2700000" algn="tl">
                  <a:srgbClr val="000000">
                    <a:alpha val="43137"/>
                  </a:srgbClr>
                </a:outerShdw>
              </a:effectLst>
              <a:latin typeface="Calibri"/>
              <a:cs typeface="Calibri Light"/>
            </a:rPr>
            <a:t>600+ Windows devices</a:t>
          </a:r>
          <a:br>
            <a:rPr lang="en-US" sz="1400" kern="1200" cap="none" dirty="0">
              <a:solidFill>
                <a:srgbClr val="010000"/>
              </a:solidFill>
              <a:effectLst>
                <a:outerShdw blurRad="38100" dist="38100" dir="2700000" algn="tl">
                  <a:srgbClr val="000000">
                    <a:alpha val="43137"/>
                  </a:srgbClr>
                </a:outerShdw>
              </a:effectLst>
              <a:latin typeface="Calibri"/>
              <a:cs typeface="Calibri"/>
            </a:rPr>
          </a:br>
          <a:r>
            <a:rPr lang="en-US" sz="1400" kern="1200" cap="none" dirty="0">
              <a:solidFill>
                <a:srgbClr val="010000"/>
              </a:solidFill>
              <a:effectLst>
                <a:outerShdw blurRad="38100" dist="38100" dir="2700000" algn="tl">
                  <a:srgbClr val="000000">
                    <a:alpha val="43137"/>
                  </a:srgbClr>
                </a:outerShdw>
              </a:effectLst>
              <a:latin typeface="Calibri"/>
              <a:cs typeface="Calibri"/>
            </a:rPr>
            <a:t>0 Chromebooks</a:t>
          </a:r>
        </a:p>
      </dsp:txBody>
      <dsp:txXfrm>
        <a:off x="925" y="1863840"/>
        <a:ext cx="1568393" cy="1099539"/>
      </dsp:txXfrm>
    </dsp:sp>
    <dsp:sp modelId="{54F80AAD-5DB2-4154-BCBC-41C86D954BB7}">
      <dsp:nvSpPr>
        <dsp:cNvPr id="0" name=""/>
        <dsp:cNvSpPr/>
      </dsp:nvSpPr>
      <dsp:spPr>
        <a:xfrm>
          <a:off x="2128654" y="654465"/>
          <a:ext cx="922148" cy="922148"/>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A0BC98-68D9-4B3D-B9A3-7DDCB0B7038D}">
      <dsp:nvSpPr>
        <dsp:cNvPr id="0" name=""/>
        <dsp:cNvSpPr/>
      </dsp:nvSpPr>
      <dsp:spPr>
        <a:xfrm>
          <a:off x="2325178" y="850988"/>
          <a:ext cx="529101" cy="52910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09676C-C822-42DB-BD84-DF7241042AA0}">
      <dsp:nvSpPr>
        <dsp:cNvPr id="0" name=""/>
        <dsp:cNvSpPr/>
      </dsp:nvSpPr>
      <dsp:spPr>
        <a:xfrm>
          <a:off x="1889961" y="1863840"/>
          <a:ext cx="1399534" cy="1099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rtl="0">
            <a:lnSpc>
              <a:spcPct val="100000"/>
            </a:lnSpc>
            <a:spcBef>
              <a:spcPct val="0"/>
            </a:spcBef>
            <a:spcAft>
              <a:spcPct val="35000"/>
            </a:spcAft>
            <a:buNone/>
            <a:defRPr cap="all"/>
          </a:pPr>
          <a:r>
            <a:rPr lang="en-US" sz="1400" kern="1200" cap="none" baseline="0">
              <a:solidFill>
                <a:prstClr val="black">
                  <a:hueOff val="0"/>
                  <a:satOff val="0"/>
                  <a:lumOff val="0"/>
                  <a:alphaOff val="0"/>
                </a:prstClr>
              </a:solidFill>
              <a:effectLst>
                <a:outerShdw blurRad="38100" dist="38100" dir="2700000" algn="tl">
                  <a:srgbClr val="000000">
                    <a:alpha val="43137"/>
                  </a:srgbClr>
                </a:outerShdw>
              </a:effectLst>
              <a:latin typeface="Calibri" panose="020F0502020204030204"/>
              <a:ea typeface="+mn-ea"/>
              <a:cs typeface="+mn-cs"/>
            </a:rPr>
            <a:t>Struggled with offsite authentication &amp; device management</a:t>
          </a:r>
        </a:p>
      </dsp:txBody>
      <dsp:txXfrm>
        <a:off x="1889961" y="1863840"/>
        <a:ext cx="1399534" cy="1099539"/>
      </dsp:txXfrm>
    </dsp:sp>
    <dsp:sp modelId="{A3EB2234-7886-4122-8A68-94C0B9FD3E38}">
      <dsp:nvSpPr>
        <dsp:cNvPr id="0" name=""/>
        <dsp:cNvSpPr/>
      </dsp:nvSpPr>
      <dsp:spPr>
        <a:xfrm>
          <a:off x="3904924" y="654465"/>
          <a:ext cx="922148" cy="922148"/>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65C75F-F5D7-4D0D-897F-3DAEB09F3084}">
      <dsp:nvSpPr>
        <dsp:cNvPr id="0" name=""/>
        <dsp:cNvSpPr/>
      </dsp:nvSpPr>
      <dsp:spPr>
        <a:xfrm>
          <a:off x="4101447" y="850988"/>
          <a:ext cx="529101" cy="5291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EBBD68-DF85-4740-8105-ED1DA31180D3}">
      <dsp:nvSpPr>
        <dsp:cNvPr id="0" name=""/>
        <dsp:cNvSpPr/>
      </dsp:nvSpPr>
      <dsp:spPr>
        <a:xfrm>
          <a:off x="3636873" y="1863840"/>
          <a:ext cx="1458249" cy="1099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cap="none" baseline="0">
              <a:effectLst>
                <a:outerShdw blurRad="38100" dist="38100" dir="2700000" algn="tl">
                  <a:srgbClr val="000000">
                    <a:alpha val="43137"/>
                  </a:srgbClr>
                </a:outerShdw>
              </a:effectLst>
              <a:latin typeface="Calibri" panose="020F0502020204030204"/>
              <a:ea typeface="+mn-ea"/>
              <a:cs typeface="+mn-cs"/>
            </a:rPr>
            <a:t>GSUITE</a:t>
          </a:r>
          <a:r>
            <a:rPr lang="en-US" sz="1400" kern="1200" cap="none">
              <a:effectLst>
                <a:outerShdw blurRad="38100" dist="38100" dir="2700000" algn="tl">
                  <a:srgbClr val="000000">
                    <a:alpha val="43137"/>
                  </a:srgbClr>
                </a:outerShdw>
              </a:effectLst>
              <a:latin typeface="Calibri"/>
              <a:ea typeface="+mn-ea"/>
              <a:cs typeface="+mn-cs"/>
            </a:rPr>
            <a:t> &amp; MS Office A1 &amp; Azure Premium</a:t>
          </a:r>
          <a:endParaRPr lang="en-US" sz="1400" kern="1200">
            <a:effectLst>
              <a:outerShdw blurRad="38100" dist="38100" dir="2700000" algn="tl">
                <a:srgbClr val="000000">
                  <a:alpha val="43137"/>
                </a:srgbClr>
              </a:outerShdw>
            </a:effectLst>
          </a:endParaRPr>
        </a:p>
      </dsp:txBody>
      <dsp:txXfrm>
        <a:off x="3636873" y="1863840"/>
        <a:ext cx="1458249" cy="1099539"/>
      </dsp:txXfrm>
    </dsp:sp>
    <dsp:sp modelId="{E6108148-341C-4C86-8AB1-6584E17584F9}">
      <dsp:nvSpPr>
        <dsp:cNvPr id="0" name=""/>
        <dsp:cNvSpPr/>
      </dsp:nvSpPr>
      <dsp:spPr>
        <a:xfrm>
          <a:off x="5681193" y="654465"/>
          <a:ext cx="922148" cy="922148"/>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182253-7AB5-43C2-A42B-BFC06251C409}">
      <dsp:nvSpPr>
        <dsp:cNvPr id="0" name=""/>
        <dsp:cNvSpPr/>
      </dsp:nvSpPr>
      <dsp:spPr>
        <a:xfrm>
          <a:off x="5877717" y="850988"/>
          <a:ext cx="529101" cy="52910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ED0757-5157-44EB-B408-DD431BAC1035}">
      <dsp:nvSpPr>
        <dsp:cNvPr id="0" name=""/>
        <dsp:cNvSpPr/>
      </dsp:nvSpPr>
      <dsp:spPr>
        <a:xfrm>
          <a:off x="5386408" y="1863840"/>
          <a:ext cx="1511718" cy="1099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cap="none" baseline="0">
              <a:solidFill>
                <a:prstClr val="black">
                  <a:hueOff val="0"/>
                  <a:satOff val="0"/>
                  <a:lumOff val="0"/>
                  <a:alphaOff val="0"/>
                </a:prstClr>
              </a:solidFill>
              <a:effectLst>
                <a:outerShdw blurRad="38100" dist="38100" dir="2700000" algn="tl">
                  <a:srgbClr val="000000">
                    <a:alpha val="43137"/>
                  </a:srgbClr>
                </a:outerShdw>
              </a:effectLst>
              <a:latin typeface="Calibri" panose="020F0502020204030204"/>
              <a:ea typeface="+mn-ea"/>
              <a:cs typeface="+mn-cs"/>
            </a:rPr>
            <a:t>Students complain about login difficulties and slowness especially offsite</a:t>
          </a:r>
        </a:p>
      </dsp:txBody>
      <dsp:txXfrm>
        <a:off x="5386408" y="1863840"/>
        <a:ext cx="1511718" cy="1099539"/>
      </dsp:txXfrm>
    </dsp:sp>
    <dsp:sp modelId="{8E30B6B2-15A8-40DA-8F87-38F21E5EFF9B}">
      <dsp:nvSpPr>
        <dsp:cNvPr id="0" name=""/>
        <dsp:cNvSpPr/>
      </dsp:nvSpPr>
      <dsp:spPr>
        <a:xfrm>
          <a:off x="7457463" y="654465"/>
          <a:ext cx="922148" cy="922148"/>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00467A-B21A-4D7A-9DCE-6138933372AA}">
      <dsp:nvSpPr>
        <dsp:cNvPr id="0" name=""/>
        <dsp:cNvSpPr/>
      </dsp:nvSpPr>
      <dsp:spPr>
        <a:xfrm>
          <a:off x="7653986" y="850988"/>
          <a:ext cx="529101" cy="52910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ABFB9F-FE76-477A-9C38-F0C5D8C73325}">
      <dsp:nvSpPr>
        <dsp:cNvPr id="0" name=""/>
        <dsp:cNvSpPr/>
      </dsp:nvSpPr>
      <dsp:spPr>
        <a:xfrm>
          <a:off x="7162678" y="1863840"/>
          <a:ext cx="1511718" cy="1099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cap="none" baseline="0">
              <a:effectLst>
                <a:outerShdw blurRad="38100" dist="38100" dir="2700000" algn="tl">
                  <a:srgbClr val="000000">
                    <a:alpha val="43137"/>
                  </a:srgbClr>
                </a:outerShdw>
              </a:effectLst>
              <a:latin typeface="Calibri" panose="020F0502020204030204"/>
              <a:ea typeface="+mn-ea"/>
              <a:cs typeface="+mn-cs"/>
            </a:rPr>
            <a:t>Wondering</a:t>
          </a:r>
          <a:r>
            <a:rPr lang="en-US" sz="1400" kern="1200" cap="none">
              <a:effectLst>
                <a:outerShdw blurRad="38100" dist="38100" dir="2700000" algn="tl">
                  <a:srgbClr val="000000">
                    <a:alpha val="43137"/>
                  </a:srgbClr>
                </a:outerShdw>
              </a:effectLst>
              <a:latin typeface="Calibri"/>
              <a:ea typeface="+mn-ea"/>
              <a:cs typeface="+mn-cs"/>
            </a:rPr>
            <a:t> if keeping the Windows experience is worth the headache</a:t>
          </a:r>
          <a:endParaRPr lang="en-US" sz="1400" kern="1200">
            <a:effectLst>
              <a:outerShdw blurRad="38100" dist="38100" dir="2700000" algn="tl">
                <a:srgbClr val="000000">
                  <a:alpha val="43137"/>
                </a:srgbClr>
              </a:outerShdw>
            </a:effectLst>
          </a:endParaRPr>
        </a:p>
      </dsp:txBody>
      <dsp:txXfrm>
        <a:off x="7162678" y="1863840"/>
        <a:ext cx="1511718" cy="1099539"/>
      </dsp:txXfrm>
    </dsp:sp>
    <dsp:sp modelId="{B9FF76A6-70D8-4524-B0B8-3DD445668F13}">
      <dsp:nvSpPr>
        <dsp:cNvPr id="0" name=""/>
        <dsp:cNvSpPr/>
      </dsp:nvSpPr>
      <dsp:spPr>
        <a:xfrm>
          <a:off x="9233732" y="654465"/>
          <a:ext cx="922148" cy="922148"/>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915C41-400F-4156-9C4C-DBD45136FE11}">
      <dsp:nvSpPr>
        <dsp:cNvPr id="0" name=""/>
        <dsp:cNvSpPr/>
      </dsp:nvSpPr>
      <dsp:spPr>
        <a:xfrm>
          <a:off x="9430256" y="850988"/>
          <a:ext cx="529101" cy="52910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877F29-E611-4381-A6C4-B633974BEC22}">
      <dsp:nvSpPr>
        <dsp:cNvPr id="0" name=""/>
        <dsp:cNvSpPr/>
      </dsp:nvSpPr>
      <dsp:spPr>
        <a:xfrm>
          <a:off x="8938947" y="1863840"/>
          <a:ext cx="1511718" cy="1099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cap="none" baseline="0">
              <a:solidFill>
                <a:prstClr val="black">
                  <a:hueOff val="0"/>
                  <a:satOff val="0"/>
                  <a:lumOff val="0"/>
                  <a:alphaOff val="0"/>
                </a:prstClr>
              </a:solidFill>
              <a:effectLst>
                <a:outerShdw blurRad="38100" dist="38100" dir="2700000" algn="tl">
                  <a:srgbClr val="000000">
                    <a:alpha val="43137"/>
                  </a:srgbClr>
                </a:outerShdw>
              </a:effectLst>
              <a:latin typeface="Calibri" panose="020F0502020204030204"/>
              <a:ea typeface="+mn-ea"/>
              <a:cs typeface="+mn-cs"/>
            </a:rPr>
            <a:t>IT Staff considering Chromebooks because of management </a:t>
          </a:r>
        </a:p>
      </dsp:txBody>
      <dsp:txXfrm>
        <a:off x="8938947" y="1863840"/>
        <a:ext cx="1511718" cy="1099539"/>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D1D01A-5516-4E1C-9A6D-D9EF8C203FB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0087A2D-9F8F-45E9-B127-C2407E79536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34338A-2C54-48B6-A869-F1523EB17642}" type="datetimeFigureOut">
              <a:rPr lang="en-US" smtClean="0"/>
              <a:t>3/2/2020</a:t>
            </a:fld>
            <a:endParaRPr lang="en-US"/>
          </a:p>
        </p:txBody>
      </p:sp>
      <p:sp>
        <p:nvSpPr>
          <p:cNvPr id="4" name="Footer Placeholder 3">
            <a:extLst>
              <a:ext uri="{FF2B5EF4-FFF2-40B4-BE49-F238E27FC236}">
                <a16:creationId xmlns:a16="http://schemas.microsoft.com/office/drawing/2014/main" id="{60515058-9F03-4AC5-A723-3D23E27720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86E583C-77B5-479A-A9CA-17DC816BC65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3D57C9-54A6-4BAA-A5CD-C535F9370C4B}" type="slidenum">
              <a:rPr lang="en-US" smtClean="0"/>
              <a:t>‹#›</a:t>
            </a:fld>
            <a:endParaRPr lang="en-US"/>
          </a:p>
        </p:txBody>
      </p:sp>
    </p:spTree>
    <p:extLst>
      <p:ext uri="{BB962C8B-B14F-4D97-AF65-F5344CB8AC3E}">
        <p14:creationId xmlns:p14="http://schemas.microsoft.com/office/powerpoint/2010/main" val="2120365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7205A9-A302-429C-8AB8-C362C4362DF4}" type="datetimeFigureOut">
              <a:rPr lang="en-US" smtClean="0"/>
              <a:t>3/2/2020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F82289-BCFD-4053-9D06-A9140C63A457}" type="slidenum">
              <a:rPr lang="en-US" smtClean="0"/>
              <a:t>‹#›</a:t>
            </a:fld>
            <a:endParaRPr lang="en-US"/>
          </a:p>
        </p:txBody>
      </p:sp>
    </p:spTree>
    <p:extLst>
      <p:ext uri="{BB962C8B-B14F-4D97-AF65-F5344CB8AC3E}">
        <p14:creationId xmlns:p14="http://schemas.microsoft.com/office/powerpoint/2010/main" val="1449475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Taken from M365 Education AT TEI Study – Exec Deck</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study featured financial and educational impacts of Microsoft 365 Education, and we grouped their findings into these four over-arching buckets.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A40DF5-028F-45E1-8AC8-1A1318EB4E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166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a:xfrm>
            <a:off x="0" y="0"/>
            <a:ext cx="3962400" cy="344488"/>
          </a:xfrm>
          <a:prstGeom prst="rect">
            <a:avLst/>
          </a:prstGeom>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Inspire</a:t>
            </a:r>
          </a:p>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lvl="0"/>
            <a:fld id="{B4008EB6-D09E-4580-8CD6-DDB14511944F}" type="slidenum">
              <a:rPr lang="en-US" noProof="0" smtClean="0"/>
              <a:pPr lvl="0"/>
              <a:t>5</a:t>
            </a:fld>
            <a:endParaRPr lang="en-US" noProof="0"/>
          </a:p>
        </p:txBody>
      </p:sp>
      <p:sp>
        <p:nvSpPr>
          <p:cNvPr id="9" name="Slide Image Placeholder 8">
            <a:extLst>
              <a:ext uri="{FF2B5EF4-FFF2-40B4-BE49-F238E27FC236}">
                <a16:creationId xmlns:a16="http://schemas.microsoft.com/office/drawing/2014/main" id="{505AE7F3-8D96-41E8-B70D-344AAB8B73BC}"/>
              </a:ext>
            </a:extLst>
          </p:cNvPr>
          <p:cNvSpPr>
            <a:spLocks noGrp="1" noRot="1" noChangeAspect="1"/>
          </p:cNvSpPr>
          <p:nvPr>
            <p:ph type="sldImg"/>
          </p:nvPr>
        </p:nvSpPr>
        <p:spPr/>
      </p:sp>
      <p:sp>
        <p:nvSpPr>
          <p:cNvPr id="10" name="Notes Placeholder 9">
            <a:extLst>
              <a:ext uri="{FF2B5EF4-FFF2-40B4-BE49-F238E27FC236}">
                <a16:creationId xmlns:a16="http://schemas.microsoft.com/office/drawing/2014/main" id="{08812A36-0F71-4480-A619-6274EE33C448}"/>
              </a:ext>
            </a:extLst>
          </p:cNvPr>
          <p:cNvSpPr>
            <a:spLocks noGrp="1"/>
          </p:cNvSpPr>
          <p:nvPr>
            <p:ph type="body" idx="1"/>
          </p:nvPr>
        </p:nvSpPr>
        <p:spPr/>
        <p:txBody>
          <a:bodyPr/>
          <a:lstStyle/>
          <a:p>
            <a:r>
              <a:rPr lang="en-US" sz="1800"/>
              <a:t>But the reality is we are also still living in a world that still has a lot of traditional IT. And there is real tension here.</a:t>
            </a:r>
          </a:p>
          <a:p>
            <a:r>
              <a:rPr lang="en-US"/>
              <a:t>IT departments have built themselves around the traditional PC lifecycle, managing images, controlling updates, locking down behavior, protecting users.</a:t>
            </a:r>
          </a:p>
          <a:p>
            <a:endParaRPr lang="en-US"/>
          </a:p>
          <a:p>
            <a:r>
              <a:rPr lang="en-US"/>
              <a:t>But IT needs to evolve and adapt.</a:t>
            </a:r>
          </a:p>
          <a:p>
            <a:endParaRPr lang="en-US"/>
          </a:p>
          <a:p>
            <a:r>
              <a:rPr lang="en-US"/>
              <a:t>&lt;click for build&gt;</a:t>
            </a:r>
          </a:p>
          <a:p>
            <a:endParaRPr lang="en-US"/>
          </a:p>
          <a:p>
            <a:r>
              <a:rPr lang="en-US"/>
              <a:t>We don’t think this should be an either/or. Our approach is to allow you to do </a:t>
            </a:r>
            <a:r>
              <a:rPr lang="en-US" b="1" u="sng"/>
              <a:t>both</a:t>
            </a:r>
            <a:r>
              <a:rPr lang="en-US"/>
              <a:t>, and to modernize at your own pace, to manage risk in a smart way. To take advantage of the cloud and modern IT, but also give you the tools and capabilities to bring that that design point to your existing investments so you aren’t throwing everything out. </a:t>
            </a:r>
          </a:p>
          <a:p>
            <a:endParaRPr lang="en-US"/>
          </a:p>
        </p:txBody>
      </p:sp>
      <p:sp>
        <p:nvSpPr>
          <p:cNvPr id="11" name="Notes Placeholder 2">
            <a:extLst>
              <a:ext uri="{FF2B5EF4-FFF2-40B4-BE49-F238E27FC236}">
                <a16:creationId xmlns:a16="http://schemas.microsoft.com/office/drawing/2014/main" id="{E54B9021-0339-4114-8C22-192A4590FC24}"/>
              </a:ext>
            </a:extLst>
          </p:cNvPr>
          <p:cNvSpPr txBox="1">
            <a:spLocks/>
          </p:cNvSpPr>
          <p:nvPr/>
        </p:nvSpPr>
        <p:spPr>
          <a:xfrm>
            <a:off x="6227546" y="2460506"/>
            <a:ext cx="2722787" cy="3798916"/>
          </a:xfrm>
          <a:prstGeom prst="rect">
            <a:avLst/>
          </a:prstGeom>
          <a:solidFill>
            <a:schemeClr val="bg1">
              <a:lumMod val="95000"/>
            </a:schemeClr>
          </a:solidFill>
        </p:spPr>
        <p:txBody>
          <a:bodyPr vert="horz" lIns="182880" tIns="182880" rIns="91440" bIns="45720" numCol="1" spcCol="91440" rtlCol="0"/>
          <a:lstStyle>
            <a:defPPr>
              <a:defRPr lang="en-US"/>
            </a:defPPr>
            <a:lvl1pPr marL="171450" marR="0" indent="-111125" fontAlgn="auto">
              <a:lnSpc>
                <a:spcPct val="107000"/>
              </a:lnSpc>
              <a:spcBef>
                <a:spcPts val="0"/>
              </a:spcBef>
              <a:spcAft>
                <a:spcPts val="800"/>
              </a:spcAft>
              <a:buClrTx/>
              <a:buSzTx/>
              <a:buFontTx/>
              <a:buNone/>
              <a:tabLst/>
              <a:defRPr sz="1600" b="1">
                <a:latin typeface="Segoe UI Semibold" panose="020B0702040204020203" pitchFamily="34" charset="0"/>
                <a:ea typeface="Calibri"/>
                <a:cs typeface="Segoe UI Semibold" panose="020B0702040204020203" pitchFamily="34" charset="0"/>
              </a:defRPr>
            </a:lvl1pPr>
            <a:lvl2pPr marR="0" indent="0" fontAlgn="auto">
              <a:lnSpc>
                <a:spcPct val="100000"/>
              </a:lnSpc>
              <a:spcBef>
                <a:spcPts val="0"/>
              </a:spcBef>
              <a:spcAft>
                <a:spcPts val="0"/>
              </a:spcAft>
              <a:buClrTx/>
              <a:buSzTx/>
              <a:buFontTx/>
              <a:buNone/>
              <a:tabLst/>
              <a:defRPr sz="900">
                <a:latin typeface="Segoe UI" panose="020B0502040204020203" pitchFamily="34" charset="0"/>
                <a:cs typeface="Segoe UI" panose="020B0502040204020203" pitchFamily="34" charset="0"/>
              </a:defRPr>
            </a:lvl2pPr>
            <a:lvl3pPr marR="0" indent="0" fontAlgn="auto">
              <a:lnSpc>
                <a:spcPct val="100000"/>
              </a:lnSpc>
              <a:spcBef>
                <a:spcPts val="0"/>
              </a:spcBef>
              <a:spcAft>
                <a:spcPts val="0"/>
              </a:spcAft>
              <a:buClrTx/>
              <a:buSzTx/>
              <a:buFontTx/>
              <a:buNone/>
              <a:tabLst/>
              <a:defRPr sz="900">
                <a:latin typeface="Segoe UI" panose="020B0502040204020203" pitchFamily="34" charset="0"/>
                <a:cs typeface="Segoe UI" panose="020B0502040204020203" pitchFamily="34" charset="0"/>
              </a:defRPr>
            </a:lvl3pPr>
            <a:lvl4pPr marR="0" indent="0" fontAlgn="auto">
              <a:lnSpc>
                <a:spcPct val="100000"/>
              </a:lnSpc>
              <a:spcBef>
                <a:spcPts val="0"/>
              </a:spcBef>
              <a:spcAft>
                <a:spcPts val="0"/>
              </a:spcAft>
              <a:buClrTx/>
              <a:buSzTx/>
              <a:buFontTx/>
              <a:buNone/>
              <a:tabLst/>
              <a:defRPr sz="900">
                <a:latin typeface="Segoe UI" panose="020B0502040204020203" pitchFamily="34" charset="0"/>
                <a:cs typeface="Segoe UI" panose="020B0502040204020203" pitchFamily="34" charset="0"/>
              </a:defRPr>
            </a:lvl4pPr>
            <a:lvl5pPr marR="0" indent="0" fontAlgn="auto">
              <a:lnSpc>
                <a:spcPct val="100000"/>
              </a:lnSpc>
              <a:spcBef>
                <a:spcPts val="0"/>
              </a:spcBef>
              <a:spcAft>
                <a:spcPts val="0"/>
              </a:spcAft>
              <a:buClrTx/>
              <a:buSzTx/>
              <a:buFontTx/>
              <a:buNone/>
              <a:tabLst/>
              <a:defRPr sz="900">
                <a:latin typeface="Segoe UI" panose="020B0502040204020203" pitchFamily="34" charset="0"/>
                <a:cs typeface="Segoe UI" panose="020B0502040204020203" pitchFamily="34" charset="0"/>
              </a:defRPr>
            </a:lvl5pPr>
            <a:lvl6pPr marL="2331856" defTabSz="932742">
              <a:defRPr sz="1200"/>
            </a:lvl6pPr>
            <a:lvl7pPr marL="2798226" defTabSz="932742">
              <a:defRPr sz="1200"/>
            </a:lvl7pPr>
            <a:lvl8pPr marL="3264597" defTabSz="932742">
              <a:defRPr sz="1200"/>
            </a:lvl8pPr>
            <a:lvl9pPr marL="3730969" defTabSz="932742">
              <a:defRPr sz="1200"/>
            </a:lvl9pPr>
          </a:lstStyle>
          <a:p>
            <a:r>
              <a:rPr lang="en-US"/>
              <a:t>Key points to land</a:t>
            </a:r>
          </a:p>
          <a:p>
            <a:pPr>
              <a:buFont typeface="Arial" panose="020B0604020202020204" pitchFamily="34" charset="0"/>
              <a:buChar char="•"/>
            </a:pPr>
            <a:r>
              <a:rPr lang="en-US" sz="1100" b="0">
                <a:latin typeface="Segoe UI" panose="020B0502040204020203" pitchFamily="34" charset="0"/>
                <a:cs typeface="Segoe UI" panose="020B0502040204020203" pitchFamily="34" charset="0"/>
              </a:rPr>
              <a:t>Classic v modern IT ‘tension’</a:t>
            </a:r>
          </a:p>
          <a:p>
            <a:pPr>
              <a:buFont typeface="Arial" panose="020B0604020202020204" pitchFamily="34" charset="0"/>
              <a:buChar char="•"/>
            </a:pPr>
            <a:r>
              <a:rPr lang="en-US" sz="1100" b="0">
                <a:latin typeface="Segoe UI" panose="020B0502040204020203" pitchFamily="34" charset="0"/>
                <a:cs typeface="Segoe UI" panose="020B0502040204020203" pitchFamily="34" charset="0"/>
              </a:rPr>
              <a:t>Do both. Modernize at your own pace, manage risk</a:t>
            </a:r>
          </a:p>
          <a:p>
            <a:pPr>
              <a:buFont typeface="Arial" panose="020B0604020202020204" pitchFamily="34" charset="0"/>
              <a:buChar char="•"/>
            </a:pPr>
            <a:r>
              <a:rPr lang="en-US" sz="1100" b="0">
                <a:latin typeface="Segoe UI" panose="020B0502040204020203" pitchFamily="34" charset="0"/>
                <a:cs typeface="Segoe UI" panose="020B0502040204020203" pitchFamily="34" charset="0"/>
              </a:rPr>
              <a:t>Take advantage of the cloud but also bring that design point to your existing investments.</a:t>
            </a:r>
          </a:p>
          <a:p>
            <a:pPr>
              <a:buFont typeface="Arial" panose="020B0604020202020204" pitchFamily="34" charset="0"/>
              <a:buChar char="•"/>
            </a:pPr>
            <a:endParaRPr lang="en-US" sz="1100" b="0">
              <a:latin typeface="Segoe UI" panose="020B0502040204020203" pitchFamily="34" charset="0"/>
              <a:cs typeface="Segoe UI" panose="020B0502040204020203" pitchFamily="34" charset="0"/>
            </a:endParaRPr>
          </a:p>
          <a:p>
            <a:pPr marL="60325" indent="0"/>
            <a:endParaRPr lang="en-US" sz="1100" b="0">
              <a:latin typeface="Segoe UI" panose="020B0502040204020203" pitchFamily="34" charset="0"/>
              <a:cs typeface="Segoe UI" panose="020B0502040204020203" pitchFamily="34" charset="0"/>
            </a:endParaRPr>
          </a:p>
          <a:p>
            <a:pPr marL="60325" indent="0"/>
            <a:endParaRPr lang="en-US" sz="1100" b="0">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126C8F7F-F219-46DA-A732-D2618106A8B8}"/>
              </a:ext>
            </a:extLst>
          </p:cNvPr>
          <p:cNvSpPr/>
          <p:nvPr/>
        </p:nvSpPr>
        <p:spPr>
          <a:xfrm>
            <a:off x="4446396" y="843505"/>
            <a:ext cx="4114800" cy="707886"/>
          </a:xfrm>
          <a:prstGeom prst="rect">
            <a:avLst/>
          </a:prstGeom>
        </p:spPr>
        <p:txBody>
          <a:bodyPr wrap="square" anchor="t">
            <a:spAutoFit/>
          </a:bodyPr>
          <a:lstStyle/>
          <a:p>
            <a:pPr lvl="0" defTabSz="914400">
              <a:defRPr/>
            </a:pPr>
            <a:r>
              <a:rPr lang="en-US" sz="2000">
                <a:solidFill>
                  <a:prstClr val="white"/>
                </a:solidFill>
                <a:latin typeface="Segoe UI" panose="020B0502040204020203" pitchFamily="34" charset="0"/>
                <a:cs typeface="Segoe UI" panose="020B0502040204020203" pitchFamily="34" charset="0"/>
              </a:rPr>
              <a:t>“The reality is there is real tension in IT”</a:t>
            </a:r>
            <a:endParaRPr kumimoji="0" lang="en-US" sz="2000" b="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68352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s-ES"/>
              <a:t>In case </a:t>
            </a:r>
            <a:r>
              <a:rPr lang="es-ES" err="1"/>
              <a:t>you</a:t>
            </a:r>
            <a:r>
              <a:rPr lang="es-ES"/>
              <a:t> </a:t>
            </a:r>
            <a:r>
              <a:rPr lang="es-ES" err="1"/>
              <a:t>missed</a:t>
            </a:r>
            <a:r>
              <a:rPr lang="es-ES"/>
              <a:t> </a:t>
            </a:r>
            <a:r>
              <a:rPr lang="es-ES" err="1"/>
              <a:t>it</a:t>
            </a:r>
            <a:r>
              <a:rPr lang="es-ES"/>
              <a:t>, </a:t>
            </a:r>
            <a:r>
              <a:rPr lang="es-ES" err="1"/>
              <a:t>we</a:t>
            </a:r>
            <a:r>
              <a:rPr lang="es-ES"/>
              <a:t> </a:t>
            </a:r>
            <a:r>
              <a:rPr lang="es-ES" err="1"/>
              <a:t>announced</a:t>
            </a:r>
            <a:r>
              <a:rPr lang="es-ES"/>
              <a:t> the Microsoft </a:t>
            </a:r>
            <a:r>
              <a:rPr lang="es-ES" err="1"/>
              <a:t>Endpoint</a:t>
            </a:r>
            <a:r>
              <a:rPr lang="es-ES"/>
              <a:t> Manager at Ignite Orlando. </a:t>
            </a:r>
            <a:r>
              <a:rPr lang="es-ES" err="1"/>
              <a:t>It</a:t>
            </a:r>
            <a:r>
              <a:rPr lang="es-ES"/>
              <a:t> </a:t>
            </a:r>
            <a:r>
              <a:rPr lang="es-ES" err="1"/>
              <a:t>meets</a:t>
            </a:r>
            <a:r>
              <a:rPr lang="es-ES"/>
              <a:t> </a:t>
            </a:r>
            <a:r>
              <a:rPr lang="es-ES" err="1"/>
              <a:t>you</a:t>
            </a:r>
            <a:r>
              <a:rPr lang="es-ES"/>
              <a:t> </a:t>
            </a:r>
            <a:r>
              <a:rPr lang="es-ES" err="1"/>
              <a:t>wherever</a:t>
            </a:r>
            <a:r>
              <a:rPr lang="es-ES"/>
              <a:t> </a:t>
            </a:r>
            <a:r>
              <a:rPr lang="es-ES" err="1"/>
              <a:t>you</a:t>
            </a:r>
            <a:r>
              <a:rPr lang="es-ES"/>
              <a:t> </a:t>
            </a:r>
            <a:r>
              <a:rPr lang="es-ES" err="1"/>
              <a:t>may</a:t>
            </a:r>
            <a:r>
              <a:rPr lang="es-ES"/>
              <a:t> be in the Management </a:t>
            </a:r>
            <a:r>
              <a:rPr lang="es-ES" err="1"/>
              <a:t>journey</a:t>
            </a:r>
            <a:r>
              <a:rPr lang="es-ES"/>
              <a:t>. </a:t>
            </a:r>
            <a:r>
              <a:rPr lang="es-ES" err="1"/>
              <a:t>If</a:t>
            </a:r>
            <a:r>
              <a:rPr lang="es-ES"/>
              <a:t> </a:t>
            </a:r>
            <a:r>
              <a:rPr lang="es-ES" err="1"/>
              <a:t>you</a:t>
            </a:r>
            <a:r>
              <a:rPr lang="es-ES"/>
              <a:t> are </a:t>
            </a:r>
            <a:r>
              <a:rPr lang="es-ES" err="1"/>
              <a:t>ready</a:t>
            </a:r>
            <a:r>
              <a:rPr lang="es-ES"/>
              <a:t> </a:t>
            </a:r>
            <a:r>
              <a:rPr lang="es-ES" err="1"/>
              <a:t>for</a:t>
            </a:r>
            <a:r>
              <a:rPr lang="es-ES"/>
              <a:t> </a:t>
            </a:r>
            <a:r>
              <a:rPr lang="es-ES" err="1"/>
              <a:t>cloud</a:t>
            </a:r>
            <a:r>
              <a:rPr lang="es-ES"/>
              <a:t> </a:t>
            </a:r>
            <a:r>
              <a:rPr lang="es-ES" err="1"/>
              <a:t>only</a:t>
            </a:r>
            <a:r>
              <a:rPr lang="es-ES"/>
              <a:t> -&gt; </a:t>
            </a:r>
            <a:r>
              <a:rPr lang="es-ES" err="1"/>
              <a:t>go</a:t>
            </a:r>
            <a:r>
              <a:rPr lang="es-ES"/>
              <a:t> </a:t>
            </a:r>
            <a:r>
              <a:rPr lang="es-ES" err="1"/>
              <a:t>there</a:t>
            </a:r>
            <a:r>
              <a:rPr lang="es-ES"/>
              <a:t> </a:t>
            </a:r>
            <a:r>
              <a:rPr lang="es-ES" err="1"/>
              <a:t>but</a:t>
            </a:r>
            <a:r>
              <a:rPr lang="es-ES"/>
              <a:t> </a:t>
            </a:r>
            <a:r>
              <a:rPr lang="es-ES" err="1"/>
              <a:t>if</a:t>
            </a:r>
            <a:r>
              <a:rPr lang="es-ES"/>
              <a:t> </a:t>
            </a:r>
            <a:r>
              <a:rPr lang="es-ES" err="1"/>
              <a:t>you</a:t>
            </a:r>
            <a:r>
              <a:rPr lang="es-ES"/>
              <a:t> are </a:t>
            </a:r>
            <a:r>
              <a:rPr lang="es-ES" err="1"/>
              <a:t>not</a:t>
            </a:r>
            <a:r>
              <a:rPr lang="es-ES"/>
              <a:t> </a:t>
            </a:r>
            <a:r>
              <a:rPr lang="es-ES" err="1"/>
              <a:t>there</a:t>
            </a:r>
            <a:r>
              <a:rPr lang="es-ES"/>
              <a:t> </a:t>
            </a:r>
            <a:r>
              <a:rPr lang="es-ES" err="1"/>
              <a:t>yet</a:t>
            </a:r>
            <a:r>
              <a:rPr lang="es-ES"/>
              <a:t>, </a:t>
            </a:r>
            <a:r>
              <a:rPr lang="es-ES" err="1"/>
              <a:t>you</a:t>
            </a:r>
            <a:r>
              <a:rPr lang="es-ES"/>
              <a:t> can use </a:t>
            </a:r>
            <a:r>
              <a:rPr lang="es-ES" err="1"/>
              <a:t>co</a:t>
            </a:r>
            <a:r>
              <a:rPr lang="es-ES"/>
              <a:t>-Management as </a:t>
            </a:r>
            <a:r>
              <a:rPr lang="es-ES" err="1"/>
              <a:t>long</a:t>
            </a:r>
            <a:r>
              <a:rPr lang="es-ES"/>
              <a:t> as </a:t>
            </a:r>
            <a:r>
              <a:rPr lang="es-ES" err="1"/>
              <a:t>you</a:t>
            </a:r>
            <a:r>
              <a:rPr lang="es-ES"/>
              <a:t> </a:t>
            </a:r>
            <a:r>
              <a:rPr lang="es-ES" err="1"/>
              <a:t>like</a:t>
            </a:r>
            <a:r>
              <a:rPr lang="es-ES"/>
              <a:t>. </a:t>
            </a:r>
            <a:r>
              <a:rPr lang="es-ES" err="1"/>
              <a:t>It</a:t>
            </a:r>
            <a:r>
              <a:rPr lang="es-ES"/>
              <a:t> </a:t>
            </a:r>
            <a:r>
              <a:rPr lang="es-ES" err="1"/>
              <a:t>is</a:t>
            </a:r>
            <a:r>
              <a:rPr lang="es-ES"/>
              <a:t> a </a:t>
            </a:r>
            <a:r>
              <a:rPr lang="es-ES" err="1"/>
              <a:t>destination</a:t>
            </a:r>
            <a:r>
              <a:rPr lang="es-ES"/>
              <a:t>. </a:t>
            </a:r>
            <a:r>
              <a:rPr lang="es-ES" err="1"/>
              <a:t>Get</a:t>
            </a:r>
            <a:r>
              <a:rPr lang="es-ES"/>
              <a:t> the </a:t>
            </a:r>
            <a:r>
              <a:rPr lang="es-ES" err="1"/>
              <a:t>maximum</a:t>
            </a:r>
            <a:r>
              <a:rPr lang="es-ES"/>
              <a:t> </a:t>
            </a:r>
            <a:r>
              <a:rPr lang="es-ES" err="1"/>
              <a:t>out</a:t>
            </a:r>
            <a:r>
              <a:rPr lang="es-ES"/>
              <a:t> </a:t>
            </a:r>
            <a:r>
              <a:rPr lang="es-ES" err="1"/>
              <a:t>of</a:t>
            </a:r>
            <a:r>
              <a:rPr lang="es-ES"/>
              <a:t> </a:t>
            </a:r>
            <a:r>
              <a:rPr lang="es-ES" err="1"/>
              <a:t>cloud-attach</a:t>
            </a:r>
            <a:r>
              <a:rPr lang="es-ES"/>
              <a:t> and </a:t>
            </a:r>
            <a:r>
              <a:rPr lang="es-ES" err="1"/>
              <a:t>improve</a:t>
            </a:r>
            <a:r>
              <a:rPr lang="es-ES"/>
              <a:t> the </a:t>
            </a:r>
            <a:r>
              <a:rPr lang="es-ES" err="1"/>
              <a:t>security</a:t>
            </a:r>
            <a:r>
              <a:rPr lang="es-ES"/>
              <a:t> </a:t>
            </a:r>
            <a:r>
              <a:rPr lang="es-ES" err="1"/>
              <a:t>posture</a:t>
            </a:r>
            <a:r>
              <a:rPr lang="es-ES"/>
              <a:t> </a:t>
            </a:r>
            <a:r>
              <a:rPr lang="es-ES" err="1"/>
              <a:t>of</a:t>
            </a:r>
            <a:r>
              <a:rPr lang="es-ES"/>
              <a:t> </a:t>
            </a:r>
            <a:r>
              <a:rPr lang="es-ES" err="1"/>
              <a:t>your</a:t>
            </a:r>
            <a:r>
              <a:rPr lang="es-ES"/>
              <a:t> </a:t>
            </a:r>
            <a:r>
              <a:rPr lang="es-ES" err="1"/>
              <a:t>organization</a:t>
            </a:r>
            <a:r>
              <a:rPr lang="es-ES"/>
              <a:t>.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E2722A-8880-43BF-A3F4-5C27C54259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448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defTabSz="932742" rtl="0" eaLnBrk="1" latinLnBrk="0" hangingPunct="1">
              <a:lnSpc>
                <a:spcPct val="107000"/>
              </a:lnSpc>
              <a:spcBef>
                <a:spcPts val="0"/>
              </a:spcBef>
              <a:spcAft>
                <a:spcPts val="0"/>
              </a:spcAft>
            </a:pPr>
            <a:r>
              <a:rPr lang="es-ES" b="0" err="1"/>
              <a:t>Secure</a:t>
            </a:r>
            <a:r>
              <a:rPr lang="es-ES" b="0"/>
              <a:t> </a:t>
            </a:r>
            <a:r>
              <a:rPr lang="es-ES" b="0" err="1"/>
              <a:t>integrated</a:t>
            </a:r>
            <a:r>
              <a:rPr lang="es-ES" b="0"/>
              <a:t> </a:t>
            </a:r>
            <a:r>
              <a:rPr lang="es-ES" b="0" err="1"/>
              <a:t>solution</a:t>
            </a:r>
            <a:r>
              <a:rPr lang="es-ES" b="0"/>
              <a:t>. </a:t>
            </a:r>
            <a:r>
              <a:rPr lang="es-ES" b="0" err="1"/>
              <a:t>It</a:t>
            </a:r>
            <a:r>
              <a:rPr lang="es-ES" b="0"/>
              <a:t> </a:t>
            </a:r>
            <a:r>
              <a:rPr lang="es-ES" b="0" err="1"/>
              <a:t>adds</a:t>
            </a:r>
            <a:r>
              <a:rPr lang="es-ES" b="0"/>
              <a:t> the </a:t>
            </a:r>
            <a:r>
              <a:rPr lang="es-ES" b="0" err="1"/>
              <a:t>security</a:t>
            </a:r>
            <a:r>
              <a:rPr lang="es-ES" b="0"/>
              <a:t> and </a:t>
            </a:r>
            <a:r>
              <a:rPr lang="es-ES" b="0" err="1"/>
              <a:t>intelligence</a:t>
            </a:r>
            <a:r>
              <a:rPr lang="es-ES" b="0"/>
              <a:t> </a:t>
            </a:r>
            <a:r>
              <a:rPr lang="es-ES" b="0" err="1"/>
              <a:t>from</a:t>
            </a:r>
            <a:r>
              <a:rPr lang="es-ES" b="0"/>
              <a:t> the </a:t>
            </a:r>
            <a:r>
              <a:rPr lang="es-ES" b="0" err="1"/>
              <a:t>cloud</a:t>
            </a:r>
            <a:r>
              <a:rPr lang="es-ES" b="0"/>
              <a:t> </a:t>
            </a:r>
            <a:r>
              <a:rPr lang="es-ES" b="0" err="1"/>
              <a:t>to</a:t>
            </a:r>
            <a:r>
              <a:rPr lang="es-ES" b="0"/>
              <a:t> </a:t>
            </a:r>
            <a:r>
              <a:rPr lang="es-ES" b="0" err="1"/>
              <a:t>your</a:t>
            </a:r>
            <a:r>
              <a:rPr lang="es-ES" b="0"/>
              <a:t> </a:t>
            </a:r>
            <a:r>
              <a:rPr lang="es-ES" b="0" err="1"/>
              <a:t>existing</a:t>
            </a:r>
            <a:r>
              <a:rPr lang="es-ES" b="0"/>
              <a:t> </a:t>
            </a:r>
            <a:r>
              <a:rPr lang="es-ES" b="0" err="1"/>
              <a:t>on-prem</a:t>
            </a:r>
            <a:r>
              <a:rPr lang="es-ES" b="0"/>
              <a:t> and </a:t>
            </a:r>
            <a:r>
              <a:rPr lang="es-ES" b="0" err="1"/>
              <a:t>mobile</a:t>
            </a:r>
            <a:r>
              <a:rPr lang="es-ES" b="0"/>
              <a:t> </a:t>
            </a:r>
            <a:r>
              <a:rPr lang="es-ES" b="0" err="1"/>
              <a:t>environment</a:t>
            </a:r>
            <a:r>
              <a:rPr lang="es-ES" b="0"/>
              <a:t>. </a:t>
            </a:r>
            <a:endParaRPr lang="en-US" b="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3/2/2020 10:46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88290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13E697-3380-403B-B24E-0D6F0714B57E}" type="slidenum">
              <a:rPr lang="en-US" smtClean="0"/>
              <a:t>8</a:t>
            </a:fld>
            <a:endParaRPr lang="en-US"/>
          </a:p>
        </p:txBody>
      </p:sp>
    </p:spTree>
    <p:extLst>
      <p:ext uri="{BB962C8B-B14F-4D97-AF65-F5344CB8AC3E}">
        <p14:creationId xmlns:p14="http://schemas.microsoft.com/office/powerpoint/2010/main" val="4263078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oleObject" Target="../embeddings/oleObject1.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xml"/><Relationship Id="rId1" Type="http://schemas.openxmlformats.org/officeDocument/2006/relationships/vmlDrawing" Target="../drawings/vmlDrawing3.vml"/><Relationship Id="rId5" Type="http://schemas.openxmlformats.org/officeDocument/2006/relationships/image" Target="../media/image3.emf"/><Relationship Id="rId4" Type="http://schemas.openxmlformats.org/officeDocument/2006/relationships/oleObject" Target="../embeddings/oleObject3.bin"/></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01">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305EBB3-0F16-4B63-82ED-191AB224B8E2}"/>
              </a:ext>
            </a:extLst>
          </p:cNvPr>
          <p:cNvSpPr/>
          <p:nvPr userDrawn="1"/>
        </p:nvSpPr>
        <p:spPr>
          <a:xfrm>
            <a:off x="6676569"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2" name="Picture Placeholder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6676568" cy="6858000"/>
          </a:xfrm>
        </p:spPr>
        <p:txBody>
          <a:bodyPr anchor="ctr" anchorCtr="1">
            <a:normAutofit/>
          </a:bodyPr>
          <a:lstStyle>
            <a:lvl1pPr marL="0" indent="0">
              <a:buNone/>
              <a:defRPr sz="2400">
                <a:solidFill>
                  <a:schemeClr val="bg1"/>
                </a:solidFill>
              </a:defRPr>
            </a:lvl1pPr>
          </a:lstStyle>
          <a:p>
            <a:r>
              <a:rPr lang="en-US" noProof="0"/>
              <a:t>Insert Image</a:t>
            </a:r>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8356963" y="3538589"/>
            <a:ext cx="3754361" cy="719908"/>
          </a:xfrm>
        </p:spPr>
        <p:txBody>
          <a:bodyPr vert="horz" lIns="91440" tIns="45720" rIns="91440" bIns="45720" rtlCol="0" anchor="t"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8356963" y="4817535"/>
            <a:ext cx="3704640" cy="521208"/>
          </a:xfrm>
        </p:spPr>
        <p:txBody>
          <a:bodyPr vert="horz" lIns="91440" tIns="45720" rIns="91440" bIns="45720" rtlCol="0" anchor="t">
            <a:noAutofit/>
          </a:bodyPr>
          <a:lstStyle>
            <a:lvl1pPr marL="0" indent="0" algn="ctr">
              <a:buNone/>
              <a:defRPr lang="en-US" sz="1800" dirty="0">
                <a:solidFill>
                  <a:srgbClr val="E1655B"/>
                </a:solidFill>
              </a:defRPr>
            </a:lvl1pPr>
          </a:lstStyle>
          <a:p>
            <a:pPr lvl="0"/>
            <a:r>
              <a:rPr lang="en-US" noProof="0"/>
              <a:t>Subtitle</a:t>
            </a:r>
          </a:p>
        </p:txBody>
      </p:sp>
      <p:grpSp>
        <p:nvGrpSpPr>
          <p:cNvPr id="6" name="Group 5">
            <a:extLst>
              <a:ext uri="{FF2B5EF4-FFF2-40B4-BE49-F238E27FC236}">
                <a16:creationId xmlns:a16="http://schemas.microsoft.com/office/drawing/2014/main" id="{EFDB39AB-B644-434A-9D55-AF3455D468E5}"/>
              </a:ext>
            </a:extLst>
          </p:cNvPr>
          <p:cNvGrpSpPr/>
          <p:nvPr userDrawn="1"/>
        </p:nvGrpSpPr>
        <p:grpSpPr>
          <a:xfrm>
            <a:off x="9860812" y="4480866"/>
            <a:ext cx="676275" cy="114300"/>
            <a:chOff x="9330846" y="5054600"/>
            <a:chExt cx="676275" cy="114300"/>
          </a:xfrm>
        </p:grpSpPr>
        <p:sp>
          <p:nvSpPr>
            <p:cNvPr id="7" name="Ova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solidFill>
              <a:srgbClr val="E165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Ova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solidFill>
              <a:srgbClr val="E165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Ova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solidFill>
              <a:srgbClr val="E165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Ova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solidFill>
              <a:srgbClr val="E165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Tree>
    <p:extLst>
      <p:ext uri="{BB962C8B-B14F-4D97-AF65-F5344CB8AC3E}">
        <p14:creationId xmlns:p14="http://schemas.microsoft.com/office/powerpoint/2010/main" val="124204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5 Conten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1562100" y="1733627"/>
            <a:ext cx="8534400" cy="4248073"/>
          </a:xfrm>
        </p:spPr>
        <p:txBody>
          <a:bodyPr vert="horz" wrap="square" lIns="0" tIns="45720" rIns="0" bIns="45720" rtlCol="0" anchor="t">
            <a:noAutofit/>
          </a:bodyPr>
          <a:lstStyle>
            <a:lvl1pPr>
              <a:defRPr lang="en-US" sz="1400" dirty="0" smtClean="0">
                <a:solidFill>
                  <a:schemeClr val="tx1"/>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1733627"/>
            <a:ext cx="548640" cy="548640"/>
          </a:xfrm>
        </p:spPr>
        <p:txBody>
          <a:bodyPr lIns="0" tIns="0" rIns="0" bIns="0" anchor="ctr">
            <a:noAutofit/>
          </a:bodyPr>
          <a:lstStyle>
            <a:lvl1pPr marL="0" indent="0" algn="ctr">
              <a:buNone/>
              <a:defRPr sz="1400">
                <a:solidFill>
                  <a:schemeClr val="tx1"/>
                </a:solidFill>
              </a:defRPr>
            </a:lvl1pPr>
          </a:lstStyle>
          <a:p>
            <a:pPr lvl="0"/>
            <a:r>
              <a:rPr lang="en-US" noProof="0"/>
              <a:t>Icon</a:t>
            </a:r>
          </a:p>
        </p:txBody>
      </p:sp>
      <p:grpSp>
        <p:nvGrpSpPr>
          <p:cNvPr id="11" name="Group 10">
            <a:extLst>
              <a:ext uri="{FF2B5EF4-FFF2-40B4-BE49-F238E27FC236}">
                <a16:creationId xmlns:a16="http://schemas.microsoft.com/office/drawing/2014/main" id="{00AC1958-0DCB-4970-ADE3-E64DAAFC501D}"/>
              </a:ext>
            </a:extLst>
          </p:cNvPr>
          <p:cNvGrpSpPr/>
          <p:nvPr userDrawn="1"/>
        </p:nvGrpSpPr>
        <p:grpSpPr>
          <a:xfrm>
            <a:off x="0" y="6086479"/>
            <a:ext cx="12192000" cy="600974"/>
            <a:chOff x="0" y="6086479"/>
            <a:chExt cx="12192000" cy="600974"/>
          </a:xfrm>
        </p:grpSpPr>
        <p:sp>
          <p:nvSpPr>
            <p:cNvPr id="12" name="Rectangle 11">
              <a:extLst>
                <a:ext uri="{FF2B5EF4-FFF2-40B4-BE49-F238E27FC236}">
                  <a16:creationId xmlns:a16="http://schemas.microsoft.com/office/drawing/2014/main" id="{9E71A8D8-5A28-4968-9E80-110E9CB88F92}"/>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Oval 13">
              <a:extLst>
                <a:ext uri="{FF2B5EF4-FFF2-40B4-BE49-F238E27FC236}">
                  <a16:creationId xmlns:a16="http://schemas.microsoft.com/office/drawing/2014/main" id="{7239C02C-1FAD-4E73-AB32-5A30A946A4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15" name="Slide Number Placeholder 5">
            <a:extLst>
              <a:ext uri="{FF2B5EF4-FFF2-40B4-BE49-F238E27FC236}">
                <a16:creationId xmlns:a16="http://schemas.microsoft.com/office/drawing/2014/main" id="{FF40D550-A563-4E50-AEE9-6D9D19499F9F}"/>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a:solidFill>
                <a:schemeClr val="bg1"/>
              </a:solidFill>
            </a:endParaRPr>
          </a:p>
        </p:txBody>
      </p:sp>
    </p:spTree>
    <p:extLst>
      <p:ext uri="{BB962C8B-B14F-4D97-AF65-F5344CB8AC3E}">
        <p14:creationId xmlns:p14="http://schemas.microsoft.com/office/powerpoint/2010/main" val="1830657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a:solidFill>
                <a:schemeClr val="bg1"/>
              </a:solidFill>
            </a:endParaRPr>
          </a:p>
        </p:txBody>
      </p:sp>
    </p:spTree>
    <p:extLst>
      <p:ext uri="{BB962C8B-B14F-4D97-AF65-F5344CB8AC3E}">
        <p14:creationId xmlns:p14="http://schemas.microsoft.com/office/powerpoint/2010/main" val="150809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Images_Important Text 0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35D313-376E-4CA0-9732-D0CACCC07FAD}"/>
              </a:ext>
            </a:extLst>
          </p:cNvPr>
          <p:cNvSpPr>
            <a:spLocks noGrp="1"/>
          </p:cNvSpPr>
          <p:nvPr>
            <p:ph type="pic" sz="quarter" idx="13" hasCustomPrompt="1"/>
          </p:nvPr>
        </p:nvSpPr>
        <p:spPr>
          <a:xfrm>
            <a:off x="6464300" y="0"/>
            <a:ext cx="5727700" cy="6858000"/>
          </a:xfrm>
          <a:custGeom>
            <a:avLst/>
            <a:gdLst>
              <a:gd name="connsiteX0" fmla="*/ 1708150 w 5727700"/>
              <a:gd name="connsiteY0" fmla="*/ 0 h 6858000"/>
              <a:gd name="connsiteX1" fmla="*/ 5727700 w 5727700"/>
              <a:gd name="connsiteY1" fmla="*/ 0 h 6858000"/>
              <a:gd name="connsiteX2" fmla="*/ 5727700 w 5727700"/>
              <a:gd name="connsiteY2" fmla="*/ 6858000 h 6858000"/>
              <a:gd name="connsiteX3" fmla="*/ 0 w 5727700"/>
              <a:gd name="connsiteY3" fmla="*/ 6858000 h 6858000"/>
              <a:gd name="connsiteX4" fmla="*/ 0 w 5727700"/>
              <a:gd name="connsiteY4" fmla="*/ 68326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7700" h="6858000">
                <a:moveTo>
                  <a:pt x="1708150" y="0"/>
                </a:moveTo>
                <a:lnTo>
                  <a:pt x="5727700" y="0"/>
                </a:lnTo>
                <a:lnTo>
                  <a:pt x="5727700" y="6858000"/>
                </a:lnTo>
                <a:lnTo>
                  <a:pt x="0" y="6858000"/>
                </a:lnTo>
                <a:lnTo>
                  <a:pt x="0" y="6832600"/>
                </a:lnTo>
                <a:close/>
              </a:path>
            </a:pathLst>
          </a:custGeom>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a:t>Insert Image</a:t>
            </a:r>
          </a:p>
        </p:txBody>
      </p:sp>
      <p:sp>
        <p:nvSpPr>
          <p:cNvPr id="12" name="Picture Placeholder 11">
            <a:extLst>
              <a:ext uri="{FF2B5EF4-FFF2-40B4-BE49-F238E27FC236}">
                <a16:creationId xmlns:a16="http://schemas.microsoft.com/office/drawing/2014/main" id="{83A2DEF1-03FF-475D-994A-6FC6FB1414FB}"/>
              </a:ext>
            </a:extLst>
          </p:cNvPr>
          <p:cNvSpPr>
            <a:spLocks noGrp="1"/>
          </p:cNvSpPr>
          <p:nvPr>
            <p:ph type="pic" sz="quarter" idx="12" hasCustomPrompt="1"/>
          </p:nvPr>
        </p:nvSpPr>
        <p:spPr>
          <a:xfrm>
            <a:off x="0" y="0"/>
            <a:ext cx="8087304" cy="6858000"/>
          </a:xfrm>
          <a:custGeom>
            <a:avLst/>
            <a:gdLst>
              <a:gd name="connsiteX0" fmla="*/ 0 w 8087304"/>
              <a:gd name="connsiteY0" fmla="*/ 0 h 6858000"/>
              <a:gd name="connsiteX1" fmla="*/ 8087304 w 8087304"/>
              <a:gd name="connsiteY1" fmla="*/ 0 h 6858000"/>
              <a:gd name="connsiteX2" fmla="*/ 8087304 w 8087304"/>
              <a:gd name="connsiteY2" fmla="*/ 7620 h 6858000"/>
              <a:gd name="connsiteX3" fmla="*/ 6368365 w 8087304"/>
              <a:gd name="connsiteY3" fmla="*/ 6858000 h 6858000"/>
              <a:gd name="connsiteX4" fmla="*/ 0 w 808730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7304" h="6858000">
                <a:moveTo>
                  <a:pt x="0" y="0"/>
                </a:moveTo>
                <a:lnTo>
                  <a:pt x="8087304" y="0"/>
                </a:lnTo>
                <a:lnTo>
                  <a:pt x="8087304" y="7620"/>
                </a:lnTo>
                <a:lnTo>
                  <a:pt x="6368365" y="6858000"/>
                </a:lnTo>
                <a:lnTo>
                  <a:pt x="0" y="6858000"/>
                </a:lnTo>
                <a:close/>
              </a:path>
            </a:pathLst>
          </a:custGeom>
        </p:spPr>
        <p:txBody>
          <a:bodyPr wrap="square" anchor="ctr" anchorCtr="1">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285750" marR="0" lvl="0" indent="-285750" algn="ctr" defTabSz="914400" rtl="0" eaLnBrk="1" fontAlgn="auto" latinLnBrk="0" hangingPunct="1">
              <a:lnSpc>
                <a:spcPct val="90000"/>
              </a:lnSpc>
              <a:spcBef>
                <a:spcPts val="1000"/>
              </a:spcBef>
              <a:spcAft>
                <a:spcPts val="0"/>
              </a:spcAft>
              <a:buClrTx/>
              <a:buSzTx/>
              <a:tabLst/>
              <a:defRPr/>
            </a:pPr>
            <a:r>
              <a:rPr lang="en-US" noProof="0"/>
              <a:t>Insert Image</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785586" y="5047107"/>
            <a:ext cx="5005614" cy="1005840"/>
          </a:xfrm>
        </p:spPr>
        <p:txBody>
          <a:bodyPr vert="horz" wrap="square" lIns="0" tIns="45720" rIns="0" bIns="45720" rtlCol="0" anchor="t">
            <a:noAutofit/>
          </a:bodyPr>
          <a:lstStyle>
            <a:lvl1pPr marL="0" indent="0">
              <a:buNone/>
              <a:defRPr lang="en-US" sz="1600" dirty="0" smtClean="0">
                <a:solidFill>
                  <a:schemeClr val="tx1"/>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785586" y="4081468"/>
            <a:ext cx="5005614" cy="822960"/>
          </a:xfrm>
        </p:spPr>
        <p:txBody>
          <a:bodyPr vert="horz" wrap="square" lIns="0" tIns="45720" rIns="91440" bIns="45720" rtlCol="0" anchor="t">
            <a:noAutofit/>
          </a:bodyPr>
          <a:lstStyle>
            <a:lvl1pPr marL="0" indent="0">
              <a:buFont typeface="Arial" panose="020B0604020202020204" pitchFamily="34" charset="0"/>
              <a:buNone/>
              <a:defRPr lang="en-GB" sz="2400" dirty="0">
                <a:solidFill>
                  <a:schemeClr val="tx1"/>
                </a:solidFill>
                <a:latin typeface="Corbel" panose="020B0503020204020204" pitchFamily="34" charset="0"/>
              </a:defRPr>
            </a:lvl1pPr>
          </a:lstStyle>
          <a:p>
            <a:pPr marL="0" lvl="0">
              <a:lnSpc>
                <a:spcPct val="100000"/>
              </a:lnSpc>
            </a:pPr>
            <a:r>
              <a:rPr lang="en-US" noProof="0"/>
              <a:t>Click to edit Master title style</a:t>
            </a:r>
          </a:p>
        </p:txBody>
      </p:sp>
      <p:sp>
        <p:nvSpPr>
          <p:cNvPr id="20" name="Slide Number Placeholder 7">
            <a:extLst>
              <a:ext uri="{FF2B5EF4-FFF2-40B4-BE49-F238E27FC236}">
                <a16:creationId xmlns:a16="http://schemas.microsoft.com/office/drawing/2014/main" id="{1CEA3362-50AD-4D98-92C4-DA1D8C857A75}"/>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a:p>
        </p:txBody>
      </p:sp>
    </p:spTree>
    <p:extLst>
      <p:ext uri="{BB962C8B-B14F-4D97-AF65-F5344CB8AC3E}">
        <p14:creationId xmlns:p14="http://schemas.microsoft.com/office/powerpoint/2010/main" val="791417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F3686C7-DF83-47D9-A485-35F4F1D36A69}"/>
              </a:ext>
            </a:extLst>
          </p:cNvPr>
          <p:cNvGrpSpPr/>
          <p:nvPr userDrawn="1"/>
        </p:nvGrpSpPr>
        <p:grpSpPr>
          <a:xfrm>
            <a:off x="0" y="6086479"/>
            <a:ext cx="12192000" cy="600974"/>
            <a:chOff x="0" y="6086479"/>
            <a:chExt cx="12192000" cy="600974"/>
          </a:xfrm>
        </p:grpSpPr>
        <p:sp>
          <p:nvSpPr>
            <p:cNvPr id="4" name="Rectangle 3">
              <a:extLst>
                <a:ext uri="{FF2B5EF4-FFF2-40B4-BE49-F238E27FC236}">
                  <a16:creationId xmlns:a16="http://schemas.microsoft.com/office/drawing/2014/main" id="{790B36CF-9391-49E9-B599-8B724B6EF267}"/>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Oval 5">
              <a:extLst>
                <a:ext uri="{FF2B5EF4-FFF2-40B4-BE49-F238E27FC236}">
                  <a16:creationId xmlns:a16="http://schemas.microsoft.com/office/drawing/2014/main" id="{468CE156-5D60-42B0-A4F9-33FA8553780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5" name="Slide Number Placeholder 7">
            <a:extLst>
              <a:ext uri="{FF2B5EF4-FFF2-40B4-BE49-F238E27FC236}">
                <a16:creationId xmlns:a16="http://schemas.microsoft.com/office/drawing/2014/main" id="{9E4521A1-4C9D-4795-B551-D151E8856AA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a:p>
        </p:txBody>
      </p:sp>
    </p:spTree>
    <p:extLst>
      <p:ext uri="{BB962C8B-B14F-4D97-AF65-F5344CB8AC3E}">
        <p14:creationId xmlns:p14="http://schemas.microsoft.com/office/powerpoint/2010/main" val="540370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a:t>Insert Image</a:t>
            </a:r>
          </a:p>
        </p:txBody>
      </p:sp>
      <p:sp>
        <p:nvSpPr>
          <p:cNvPr id="10" name="Title 1">
            <a:extLst>
              <a:ext uri="{FF2B5EF4-FFF2-40B4-BE49-F238E27FC236}">
                <a16:creationId xmlns:a16="http://schemas.microsoft.com/office/drawing/2014/main" id="{A75C086E-F523-4C77-938F-0DB6203DBC43}"/>
              </a:ext>
            </a:extLst>
          </p:cNvPr>
          <p:cNvSpPr>
            <a:spLocks noGrp="1"/>
          </p:cNvSpPr>
          <p:nvPr>
            <p:ph type="ctrTitle" hasCustomPrompt="1"/>
          </p:nvPr>
        </p:nvSpPr>
        <p:spPr>
          <a:xfrm>
            <a:off x="691080" y="2139696"/>
            <a:ext cx="5578995" cy="879928"/>
          </a:xfrm>
        </p:spPr>
        <p:txBody>
          <a:bodyPr vert="horz" lIns="91440" tIns="45720" rIns="91440" bIns="45720" rtlCol="0" anchor="ctr" anchorCtr="0">
            <a:noAutofit/>
          </a:bodyPr>
          <a:lstStyle>
            <a:lvl1pPr algn="l">
              <a:defRPr lang="en-GB" b="0" dirty="0">
                <a:solidFill>
                  <a:schemeClr val="bg1"/>
                </a:solidFill>
              </a:defRPr>
            </a:lvl1pPr>
          </a:lstStyle>
          <a:p>
            <a:pPr marL="0" lvl="0" algn="ctr"/>
            <a:r>
              <a:rPr lang="en-US" noProof="0"/>
              <a:t>TITLE</a:t>
            </a:r>
          </a:p>
        </p:txBody>
      </p:sp>
      <p:sp>
        <p:nvSpPr>
          <p:cNvPr id="17" name="Text Placeholder 4">
            <a:extLst>
              <a:ext uri="{FF2B5EF4-FFF2-40B4-BE49-F238E27FC236}">
                <a16:creationId xmlns:a16="http://schemas.microsoft.com/office/drawing/2014/main" id="{B293AB9F-7C1D-4A06-9F42-4FD67BF2739F}"/>
              </a:ext>
            </a:extLst>
          </p:cNvPr>
          <p:cNvSpPr>
            <a:spLocks noGrp="1"/>
          </p:cNvSpPr>
          <p:nvPr>
            <p:ph type="body" sz="quarter" idx="15" hasCustomPrompt="1"/>
          </p:nvPr>
        </p:nvSpPr>
        <p:spPr>
          <a:xfrm>
            <a:off x="1359075" y="3653097"/>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Name</a:t>
            </a:r>
          </a:p>
        </p:txBody>
      </p:sp>
      <p:sp>
        <p:nvSpPr>
          <p:cNvPr id="18" name="Text Placeholder 4">
            <a:extLst>
              <a:ext uri="{FF2B5EF4-FFF2-40B4-BE49-F238E27FC236}">
                <a16:creationId xmlns:a16="http://schemas.microsoft.com/office/drawing/2014/main" id="{224AF9FB-5C6E-4050-AE8D-3B218C0F1DAE}"/>
              </a:ext>
            </a:extLst>
          </p:cNvPr>
          <p:cNvSpPr>
            <a:spLocks noGrp="1"/>
          </p:cNvSpPr>
          <p:nvPr>
            <p:ph type="body" sz="quarter" idx="16" hasCustomPrompt="1"/>
          </p:nvPr>
        </p:nvSpPr>
        <p:spPr>
          <a:xfrm>
            <a:off x="1359075" y="4392151"/>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Phone</a:t>
            </a:r>
          </a:p>
        </p:txBody>
      </p:sp>
      <p:sp>
        <p:nvSpPr>
          <p:cNvPr id="19" name="Text Placeholder 4">
            <a:extLst>
              <a:ext uri="{FF2B5EF4-FFF2-40B4-BE49-F238E27FC236}">
                <a16:creationId xmlns:a16="http://schemas.microsoft.com/office/drawing/2014/main" id="{68A48B85-2E0B-42B6-AB4A-1302D3C828F5}"/>
              </a:ext>
            </a:extLst>
          </p:cNvPr>
          <p:cNvSpPr>
            <a:spLocks noGrp="1"/>
          </p:cNvSpPr>
          <p:nvPr>
            <p:ph type="body" sz="quarter" idx="17" hasCustomPrompt="1"/>
          </p:nvPr>
        </p:nvSpPr>
        <p:spPr>
          <a:xfrm>
            <a:off x="1359075" y="5131205"/>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Email</a:t>
            </a:r>
          </a:p>
        </p:txBody>
      </p:sp>
      <p:sp>
        <p:nvSpPr>
          <p:cNvPr id="20" name="Text Placeholder 4">
            <a:extLst>
              <a:ext uri="{FF2B5EF4-FFF2-40B4-BE49-F238E27FC236}">
                <a16:creationId xmlns:a16="http://schemas.microsoft.com/office/drawing/2014/main" id="{9244D33F-3A47-4DE3-8198-7AC5316E31E6}"/>
              </a:ext>
            </a:extLst>
          </p:cNvPr>
          <p:cNvSpPr>
            <a:spLocks noGrp="1"/>
          </p:cNvSpPr>
          <p:nvPr>
            <p:ph type="body" sz="quarter" idx="18" hasCustomPrompt="1"/>
          </p:nvPr>
        </p:nvSpPr>
        <p:spPr>
          <a:xfrm>
            <a:off x="1359075" y="5870258"/>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Website</a:t>
            </a:r>
          </a:p>
        </p:txBody>
      </p:sp>
      <p:sp>
        <p:nvSpPr>
          <p:cNvPr id="3" name="Content Placeholder 2">
            <a:extLst>
              <a:ext uri="{FF2B5EF4-FFF2-40B4-BE49-F238E27FC236}">
                <a16:creationId xmlns:a16="http://schemas.microsoft.com/office/drawing/2014/main" id="{8F220C8B-2E18-4D91-A806-6C7C3940B00F}"/>
              </a:ext>
            </a:extLst>
          </p:cNvPr>
          <p:cNvSpPr>
            <a:spLocks noGrp="1" noChangeAspect="1"/>
          </p:cNvSpPr>
          <p:nvPr>
            <p:ph sz="quarter" idx="19" hasCustomPrompt="1"/>
          </p:nvPr>
        </p:nvSpPr>
        <p:spPr>
          <a:xfrm>
            <a:off x="691080" y="4295744"/>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
        <p:nvSpPr>
          <p:cNvPr id="28" name="Content Placeholder 2">
            <a:extLst>
              <a:ext uri="{FF2B5EF4-FFF2-40B4-BE49-F238E27FC236}">
                <a16:creationId xmlns:a16="http://schemas.microsoft.com/office/drawing/2014/main" id="{3D1C5933-D103-4989-B652-C7B692341BC3}"/>
              </a:ext>
            </a:extLst>
          </p:cNvPr>
          <p:cNvSpPr>
            <a:spLocks noGrp="1" noChangeAspect="1"/>
          </p:cNvSpPr>
          <p:nvPr>
            <p:ph sz="quarter" idx="20" hasCustomPrompt="1"/>
          </p:nvPr>
        </p:nvSpPr>
        <p:spPr>
          <a:xfrm>
            <a:off x="691080" y="5034798"/>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
        <p:nvSpPr>
          <p:cNvPr id="29" name="Content Placeholder 2">
            <a:extLst>
              <a:ext uri="{FF2B5EF4-FFF2-40B4-BE49-F238E27FC236}">
                <a16:creationId xmlns:a16="http://schemas.microsoft.com/office/drawing/2014/main" id="{A80EBF65-A9A1-4724-B962-DB9B79A924AA}"/>
              </a:ext>
            </a:extLst>
          </p:cNvPr>
          <p:cNvSpPr>
            <a:spLocks noGrp="1" noChangeAspect="1"/>
          </p:cNvSpPr>
          <p:nvPr>
            <p:ph sz="quarter" idx="21" hasCustomPrompt="1"/>
          </p:nvPr>
        </p:nvSpPr>
        <p:spPr>
          <a:xfrm>
            <a:off x="691080" y="5773851"/>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
        <p:nvSpPr>
          <p:cNvPr id="30" name="Content Placeholder 2">
            <a:extLst>
              <a:ext uri="{FF2B5EF4-FFF2-40B4-BE49-F238E27FC236}">
                <a16:creationId xmlns:a16="http://schemas.microsoft.com/office/drawing/2014/main" id="{06251342-E6E3-4C57-A0A9-C7BB3DCAE115}"/>
              </a:ext>
            </a:extLst>
          </p:cNvPr>
          <p:cNvSpPr>
            <a:spLocks noGrp="1" noChangeAspect="1"/>
          </p:cNvSpPr>
          <p:nvPr>
            <p:ph sz="quarter" idx="22" hasCustomPrompt="1"/>
          </p:nvPr>
        </p:nvSpPr>
        <p:spPr>
          <a:xfrm>
            <a:off x="691080" y="3556690"/>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Tree>
    <p:extLst>
      <p:ext uri="{BB962C8B-B14F-4D97-AF65-F5344CB8AC3E}">
        <p14:creationId xmlns:p14="http://schemas.microsoft.com/office/powerpoint/2010/main" val="4169354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5969726" y="1291772"/>
            <a:ext cx="5684394" cy="1464491"/>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5969726" y="3841134"/>
            <a:ext cx="5684394"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noProof="0"/>
              <a:t>Subtitle</a:t>
            </a:r>
          </a:p>
        </p:txBody>
      </p:sp>
      <p:grpSp>
        <p:nvGrpSpPr>
          <p:cNvPr id="6" name="Group 5">
            <a:extLst>
              <a:ext uri="{FF2B5EF4-FFF2-40B4-BE49-F238E27FC236}">
                <a16:creationId xmlns:a16="http://schemas.microsoft.com/office/drawing/2014/main" id="{EFDB39AB-B644-434A-9D55-AF3455D468E5}"/>
              </a:ext>
            </a:extLst>
          </p:cNvPr>
          <p:cNvGrpSpPr/>
          <p:nvPr userDrawn="1"/>
        </p:nvGrpSpPr>
        <p:grpSpPr>
          <a:xfrm>
            <a:off x="8473785" y="3114158"/>
            <a:ext cx="676275" cy="114300"/>
            <a:chOff x="9330846" y="5054600"/>
            <a:chExt cx="676275" cy="114300"/>
          </a:xfrm>
        </p:grpSpPr>
        <p:sp>
          <p:nvSpPr>
            <p:cNvPr id="7" name="Ova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solidFill>
              <a:srgbClr val="E165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Ova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solidFill>
              <a:srgbClr val="E165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Ova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solidFill>
              <a:srgbClr val="E165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Ova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solidFill>
              <a:srgbClr val="E165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13" name="Freeform: Shape 12">
            <a:extLst>
              <a:ext uri="{FF2B5EF4-FFF2-40B4-BE49-F238E27FC236}">
                <a16:creationId xmlns:a16="http://schemas.microsoft.com/office/drawing/2014/main" id="{5BE10AC4-CBFC-4ECF-92D5-9CE1874F58D7}"/>
              </a:ext>
            </a:extLst>
          </p:cNvPr>
          <p:cNvSpPr/>
          <p:nvPr userDrawn="1"/>
        </p:nvSpPr>
        <p:spPr>
          <a:xfrm>
            <a:off x="0" y="0"/>
            <a:ext cx="8568965"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2466734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305EBB3-0F16-4B63-82ED-191AB224B8E2}"/>
              </a:ext>
            </a:extLst>
          </p:cNvPr>
          <p:cNvSpPr/>
          <p:nvPr userDrawn="1"/>
        </p:nvSpPr>
        <p:spPr>
          <a:xfrm>
            <a:off x="4334810"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noProof="0"/>
              <a:t>Subtitle</a:t>
            </a:r>
          </a:p>
        </p:txBody>
      </p:sp>
      <p:grpSp>
        <p:nvGrpSpPr>
          <p:cNvPr id="6" name="Group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Ova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Ova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Ova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Ova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Tree>
    <p:extLst>
      <p:ext uri="{BB962C8B-B14F-4D97-AF65-F5344CB8AC3E}">
        <p14:creationId xmlns:p14="http://schemas.microsoft.com/office/powerpoint/2010/main" val="38734915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a:solidFill>
                <a:schemeClr val="bg1"/>
              </a:solidFill>
            </a:endParaRPr>
          </a:p>
        </p:txBody>
      </p:sp>
      <p:sp>
        <p:nvSpPr>
          <p:cNvPr id="9" name="Content Placeholder 2">
            <a:extLst>
              <a:ext uri="{FF2B5EF4-FFF2-40B4-BE49-F238E27FC236}">
                <a16:creationId xmlns:a16="http://schemas.microsoft.com/office/drawing/2014/main" id="{C7BBA6D3-FEB9-412B-8FBB-095FC3A60ABF}"/>
              </a:ext>
            </a:extLst>
          </p:cNvPr>
          <p:cNvSpPr>
            <a:spLocks noGrp="1"/>
          </p:cNvSpPr>
          <p:nvPr>
            <p:ph idx="1"/>
          </p:nvPr>
        </p:nvSpPr>
        <p:spPr>
          <a:xfrm>
            <a:off x="633186" y="1825625"/>
            <a:ext cx="10815864"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01002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a:solidFill>
                <a:schemeClr val="bg1"/>
              </a:solidFill>
            </a:endParaRPr>
          </a:p>
        </p:txBody>
      </p:sp>
      <p:sp>
        <p:nvSpPr>
          <p:cNvPr id="9" name="Content Placeholder 2">
            <a:extLst>
              <a:ext uri="{FF2B5EF4-FFF2-40B4-BE49-F238E27FC236}">
                <a16:creationId xmlns:a16="http://schemas.microsoft.com/office/drawing/2014/main" id="{64A4F74B-B2CD-407C-865A-037EDFAC9DB0}"/>
              </a:ext>
            </a:extLst>
          </p:cNvPr>
          <p:cNvSpPr>
            <a:spLocks noGrp="1"/>
          </p:cNvSpPr>
          <p:nvPr>
            <p:ph sz="half" idx="1"/>
          </p:nvPr>
        </p:nvSpPr>
        <p:spPr>
          <a:xfrm>
            <a:off x="633186" y="1825625"/>
            <a:ext cx="5386614"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3">
            <a:extLst>
              <a:ext uri="{FF2B5EF4-FFF2-40B4-BE49-F238E27FC236}">
                <a16:creationId xmlns:a16="http://schemas.microsoft.com/office/drawing/2014/main" id="{A2548E2E-973A-4D52-ACB9-BF564F407308}"/>
              </a:ext>
            </a:extLst>
          </p:cNvPr>
          <p:cNvSpPr>
            <a:spLocks noGrp="1"/>
          </p:cNvSpPr>
          <p:nvPr>
            <p:ph sz="half" idx="2"/>
          </p:nvPr>
        </p:nvSpPr>
        <p:spPr>
          <a:xfrm>
            <a:off x="6172200" y="1825625"/>
            <a:ext cx="5276850"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51069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a:solidFill>
                <a:schemeClr val="bg1"/>
              </a:solidFill>
            </a:endParaRPr>
          </a:p>
        </p:txBody>
      </p:sp>
      <p:sp>
        <p:nvSpPr>
          <p:cNvPr id="9" name="Text Placeholder 2">
            <a:extLst>
              <a:ext uri="{FF2B5EF4-FFF2-40B4-BE49-F238E27FC236}">
                <a16:creationId xmlns:a16="http://schemas.microsoft.com/office/drawing/2014/main" id="{10CD1AD0-C8B7-4785-A47D-D822CF4F248F}"/>
              </a:ext>
            </a:extLst>
          </p:cNvPr>
          <p:cNvSpPr>
            <a:spLocks noGrp="1"/>
          </p:cNvSpPr>
          <p:nvPr>
            <p:ph type="body" idx="1"/>
          </p:nvPr>
        </p:nvSpPr>
        <p:spPr>
          <a:xfrm>
            <a:off x="633186" y="1681163"/>
            <a:ext cx="533214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0" name="Text Placeholder 4">
            <a:extLst>
              <a:ext uri="{FF2B5EF4-FFF2-40B4-BE49-F238E27FC236}">
                <a16:creationId xmlns:a16="http://schemas.microsoft.com/office/drawing/2014/main" id="{90A1BBCF-EEF1-4C9A-BA10-9657A79560D3}"/>
              </a:ext>
            </a:extLst>
          </p:cNvPr>
          <p:cNvSpPr>
            <a:spLocks noGrp="1"/>
          </p:cNvSpPr>
          <p:nvPr>
            <p:ph type="body" sz="quarter" idx="3"/>
          </p:nvPr>
        </p:nvSpPr>
        <p:spPr>
          <a:xfrm>
            <a:off x="6172200" y="1681163"/>
            <a:ext cx="52768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Content Placeholder 3">
            <a:extLst>
              <a:ext uri="{FF2B5EF4-FFF2-40B4-BE49-F238E27FC236}">
                <a16:creationId xmlns:a16="http://schemas.microsoft.com/office/drawing/2014/main" id="{79F8415A-57A2-4D5C-97B0-E78499CC7C6F}"/>
              </a:ext>
            </a:extLst>
          </p:cNvPr>
          <p:cNvSpPr>
            <a:spLocks noGrp="1"/>
          </p:cNvSpPr>
          <p:nvPr>
            <p:ph sz="half" idx="2"/>
          </p:nvPr>
        </p:nvSpPr>
        <p:spPr>
          <a:xfrm>
            <a:off x="633186" y="2505075"/>
            <a:ext cx="5332147" cy="368458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5">
            <a:extLst>
              <a:ext uri="{FF2B5EF4-FFF2-40B4-BE49-F238E27FC236}">
                <a16:creationId xmlns:a16="http://schemas.microsoft.com/office/drawing/2014/main" id="{37A31490-A10D-455A-B515-E26064D0E10A}"/>
              </a:ext>
            </a:extLst>
          </p:cNvPr>
          <p:cNvSpPr>
            <a:spLocks noGrp="1"/>
          </p:cNvSpPr>
          <p:nvPr>
            <p:ph sz="quarter" idx="4"/>
          </p:nvPr>
        </p:nvSpPr>
        <p:spPr>
          <a:xfrm>
            <a:off x="6172200" y="2505075"/>
            <a:ext cx="5276850" cy="368458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949070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_01">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305EBB3-0F16-4B63-82ED-191AB224B8E2}"/>
              </a:ext>
            </a:extLst>
          </p:cNvPr>
          <p:cNvSpPr/>
          <p:nvPr userDrawn="1"/>
        </p:nvSpPr>
        <p:spPr>
          <a:xfrm>
            <a:off x="6676569"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2" name="Picture Placeholder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6676568" cy="6858000"/>
          </a:xfrm>
        </p:spPr>
        <p:txBody>
          <a:bodyPr anchor="ctr" anchorCtr="1">
            <a:normAutofit/>
          </a:bodyPr>
          <a:lstStyle>
            <a:lvl1pPr marL="0" indent="0">
              <a:buNone/>
              <a:defRPr sz="2400">
                <a:solidFill>
                  <a:schemeClr val="bg1"/>
                </a:solidFill>
              </a:defRPr>
            </a:lvl1pPr>
          </a:lstStyle>
          <a:p>
            <a:r>
              <a:rPr lang="en-US" noProof="0"/>
              <a:t>Insert Image</a:t>
            </a:r>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2036361"/>
            <a:ext cx="4379976" cy="719908"/>
          </a:xfrm>
        </p:spPr>
        <p:txBody>
          <a:bodyPr vert="horz" lIns="91440" tIns="45720" rIns="91440" bIns="45720" rtlCol="0" anchor="t"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425591" y="3315307"/>
            <a:ext cx="4178808" cy="521208"/>
          </a:xfrm>
        </p:spPr>
        <p:txBody>
          <a:bodyPr vert="horz" lIns="91440" tIns="45720" rIns="91440" bIns="45720" rtlCol="0" anchor="t">
            <a:noAutofit/>
          </a:bodyPr>
          <a:lstStyle>
            <a:lvl1pPr marL="0" indent="0" algn="ctr">
              <a:buNone/>
              <a:defRPr lang="en-US" sz="1800" dirty="0">
                <a:solidFill>
                  <a:srgbClr val="E1655B"/>
                </a:solidFill>
              </a:defRPr>
            </a:lvl1pPr>
          </a:lstStyle>
          <a:p>
            <a:pPr lvl="0"/>
            <a:r>
              <a:rPr lang="en-US" noProof="0"/>
              <a:t>Subtitle</a:t>
            </a:r>
          </a:p>
        </p:txBody>
      </p:sp>
      <p:grpSp>
        <p:nvGrpSpPr>
          <p:cNvPr id="6" name="Group 5">
            <a:extLst>
              <a:ext uri="{FF2B5EF4-FFF2-40B4-BE49-F238E27FC236}">
                <a16:creationId xmlns:a16="http://schemas.microsoft.com/office/drawing/2014/main" id="{EFDB39AB-B644-434A-9D55-AF3455D468E5}"/>
              </a:ext>
            </a:extLst>
          </p:cNvPr>
          <p:cNvGrpSpPr/>
          <p:nvPr userDrawn="1"/>
        </p:nvGrpSpPr>
        <p:grpSpPr>
          <a:xfrm>
            <a:off x="9140345" y="2978638"/>
            <a:ext cx="676275" cy="114300"/>
            <a:chOff x="9330846" y="5054600"/>
            <a:chExt cx="676275" cy="114300"/>
          </a:xfrm>
        </p:grpSpPr>
        <p:sp>
          <p:nvSpPr>
            <p:cNvPr id="7" name="Ova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solidFill>
              <a:srgbClr val="E165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Ova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solidFill>
              <a:srgbClr val="E165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Ova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solidFill>
              <a:srgbClr val="E165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Ova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solidFill>
              <a:srgbClr val="E165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Tree>
    <p:extLst>
      <p:ext uri="{BB962C8B-B14F-4D97-AF65-F5344CB8AC3E}">
        <p14:creationId xmlns:p14="http://schemas.microsoft.com/office/powerpoint/2010/main" val="1738181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a:solidFill>
                <a:schemeClr val="bg1"/>
              </a:solidFill>
            </a:endParaRPr>
          </a:p>
        </p:txBody>
      </p:sp>
      <p:sp>
        <p:nvSpPr>
          <p:cNvPr id="9" name="Text Placeholder 3">
            <a:extLst>
              <a:ext uri="{FF2B5EF4-FFF2-40B4-BE49-F238E27FC236}">
                <a16:creationId xmlns:a16="http://schemas.microsoft.com/office/drawing/2014/main" id="{9F5DF135-B773-4FF0-A198-6877681591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0" name="Content Placeholder 2">
            <a:extLst>
              <a:ext uri="{FF2B5EF4-FFF2-40B4-BE49-F238E27FC236}">
                <a16:creationId xmlns:a16="http://schemas.microsoft.com/office/drawing/2014/main" id="{4D4BA48E-457A-42FA-BC00-3AE386B38A0C}"/>
              </a:ext>
            </a:extLst>
          </p:cNvPr>
          <p:cNvSpPr>
            <a:spLocks noGrp="1"/>
          </p:cNvSpPr>
          <p:nvPr>
            <p:ph idx="1"/>
          </p:nvPr>
        </p:nvSpPr>
        <p:spPr>
          <a:xfrm>
            <a:off x="5183188" y="987425"/>
            <a:ext cx="626586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itle 1">
            <a:extLst>
              <a:ext uri="{FF2B5EF4-FFF2-40B4-BE49-F238E27FC236}">
                <a16:creationId xmlns:a16="http://schemas.microsoft.com/office/drawing/2014/main" id="{43DF8AE6-3466-400C-B6F1-335DF4DED075}"/>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Tree>
    <p:extLst>
      <p:ext uri="{BB962C8B-B14F-4D97-AF65-F5344CB8AC3E}">
        <p14:creationId xmlns:p14="http://schemas.microsoft.com/office/powerpoint/2010/main" val="39769864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a:solidFill>
                <a:schemeClr val="bg1"/>
              </a:solidFill>
            </a:endParaRPr>
          </a:p>
        </p:txBody>
      </p:sp>
      <p:sp>
        <p:nvSpPr>
          <p:cNvPr id="9" name="Title 1">
            <a:extLst>
              <a:ext uri="{FF2B5EF4-FFF2-40B4-BE49-F238E27FC236}">
                <a16:creationId xmlns:a16="http://schemas.microsoft.com/office/drawing/2014/main" id="{A3EA16B2-FFAE-4A6E-977D-191BC1DB5B28}"/>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0" name="Text Placeholder 3">
            <a:extLst>
              <a:ext uri="{FF2B5EF4-FFF2-40B4-BE49-F238E27FC236}">
                <a16:creationId xmlns:a16="http://schemas.microsoft.com/office/drawing/2014/main" id="{436B2E80-B2B9-4309-8C9B-11D0B83C43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1" name="Picture Placeholder 2">
            <a:extLst>
              <a:ext uri="{FF2B5EF4-FFF2-40B4-BE49-F238E27FC236}">
                <a16:creationId xmlns:a16="http://schemas.microsoft.com/office/drawing/2014/main" id="{03DB89DF-F372-4E54-9DFD-D53E42A2B8E8}"/>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42943465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2"/>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5557991" y="0"/>
            <a:ext cx="6631665" cy="6858000"/>
            <a:chOff x="5669440" y="0"/>
            <a:chExt cx="6764644" cy="6994525"/>
          </a:xfrm>
        </p:grpSpPr>
        <p:cxnSp>
          <p:nvCxnSpPr>
            <p:cNvPr id="12" name="Straight Connector 11"/>
            <p:cNvCxnSpPr/>
            <p:nvPr/>
          </p:nvCxnSpPr>
          <p:spPr>
            <a:xfrm>
              <a:off x="12200827"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967563"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501035"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1267771"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1734299"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801242"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56797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1023600" y="101600"/>
              <a:ext cx="10907" cy="68929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0101450"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868186"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0334714"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701866"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468601"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935130"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40165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168394"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9634922"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002073"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768809"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235337"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535545"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669440" y="466528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5669440" y="443201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5669440" y="489853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5669440" y="3965491"/>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5669440" y="3732227"/>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5669440" y="4198755"/>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5669440" y="3265698"/>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5669440" y="3032434"/>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5669440" y="349896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5669440" y="2565906"/>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5669440" y="2332642"/>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5669440" y="2799170"/>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5669440" y="1166321"/>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5669440" y="933057"/>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669440" y="1399586"/>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5669440" y="1866114"/>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5669440" y="1632850"/>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5669440" y="2099378"/>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5669440" y="46652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5669440" y="233265"/>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5669440" y="69979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5669442" y="606485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5669442" y="5831595"/>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5669442" y="6298124"/>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5669442" y="6764652"/>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5669442" y="6531388"/>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5669442" y="5365067"/>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5669442" y="513180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5669442" y="5598331"/>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30228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069024"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6602496"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6369232"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835760"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902703"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13596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sp>
        <p:nvSpPr>
          <p:cNvPr id="69" name="graduate" title="Icon of a graduation cap">
            <a:extLst>
              <a:ext uri="{FF2B5EF4-FFF2-40B4-BE49-F238E27FC236}">
                <a16:creationId xmlns:a16="http://schemas.microsoft.com/office/drawing/2014/main" id="{3292C34B-FC48-4407-9FF3-C349601F857B}"/>
              </a:ext>
            </a:extLst>
          </p:cNvPr>
          <p:cNvSpPr>
            <a:spLocks noChangeAspect="1" noEditPoints="1"/>
          </p:cNvSpPr>
          <p:nvPr userDrawn="1"/>
        </p:nvSpPr>
        <p:spPr bwMode="auto">
          <a:xfrm>
            <a:off x="8285454" y="-407032"/>
            <a:ext cx="5272964" cy="4523833"/>
          </a:xfrm>
          <a:custGeom>
            <a:avLst/>
            <a:gdLst>
              <a:gd name="T0" fmla="*/ 103 w 312"/>
              <a:gd name="T1" fmla="*/ 32 h 268"/>
              <a:gd name="T2" fmla="*/ 165 w 312"/>
              <a:gd name="T3" fmla="*/ 0 h 268"/>
              <a:gd name="T4" fmla="*/ 312 w 312"/>
              <a:gd name="T5" fmla="*/ 74 h 268"/>
              <a:gd name="T6" fmla="*/ 165 w 312"/>
              <a:gd name="T7" fmla="*/ 147 h 268"/>
              <a:gd name="T8" fmla="*/ 21 w 312"/>
              <a:gd name="T9" fmla="*/ 74 h 268"/>
              <a:gd name="T10" fmla="*/ 103 w 312"/>
              <a:gd name="T11" fmla="*/ 32 h 268"/>
              <a:gd name="T12" fmla="*/ 87 w 312"/>
              <a:gd name="T13" fmla="*/ 108 h 268"/>
              <a:gd name="T14" fmla="*/ 69 w 312"/>
              <a:gd name="T15" fmla="*/ 174 h 268"/>
              <a:gd name="T16" fmla="*/ 165 w 312"/>
              <a:gd name="T17" fmla="*/ 224 h 268"/>
              <a:gd name="T18" fmla="*/ 260 w 312"/>
              <a:gd name="T19" fmla="*/ 174 h 268"/>
              <a:gd name="T20" fmla="*/ 243 w 312"/>
              <a:gd name="T21" fmla="*/ 108 h 268"/>
              <a:gd name="T22" fmla="*/ 53 w 312"/>
              <a:gd name="T23" fmla="*/ 268 h 268"/>
              <a:gd name="T24" fmla="*/ 53 w 312"/>
              <a:gd name="T25" fmla="*/ 226 h 268"/>
              <a:gd name="T26" fmla="*/ 26 w 312"/>
              <a:gd name="T27" fmla="*/ 200 h 268"/>
              <a:gd name="T28" fmla="*/ 26 w 312"/>
              <a:gd name="T29" fmla="*/ 200 h 268"/>
              <a:gd name="T30" fmla="*/ 0 w 312"/>
              <a:gd name="T31" fmla="*/ 226 h 268"/>
              <a:gd name="T32" fmla="*/ 0 w 312"/>
              <a:gd name="T33" fmla="*/ 268 h 268"/>
              <a:gd name="T34" fmla="*/ 53 w 312"/>
              <a:gd name="T35" fmla="*/ 268 h 268"/>
              <a:gd name="T36" fmla="*/ 26 w 312"/>
              <a:gd name="T37" fmla="*/ 77 h 268"/>
              <a:gd name="T38" fmla="*/ 26 w 312"/>
              <a:gd name="T39" fmla="*/ 20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2" h="268">
                <a:moveTo>
                  <a:pt x="103" y="32"/>
                </a:moveTo>
                <a:cubicBezTo>
                  <a:pt x="165" y="0"/>
                  <a:pt x="165" y="0"/>
                  <a:pt x="165" y="0"/>
                </a:cubicBezTo>
                <a:cubicBezTo>
                  <a:pt x="312" y="74"/>
                  <a:pt x="312" y="74"/>
                  <a:pt x="312" y="74"/>
                </a:cubicBezTo>
                <a:cubicBezTo>
                  <a:pt x="165" y="147"/>
                  <a:pt x="165" y="147"/>
                  <a:pt x="165" y="147"/>
                </a:cubicBezTo>
                <a:cubicBezTo>
                  <a:pt x="21" y="74"/>
                  <a:pt x="21" y="74"/>
                  <a:pt x="21" y="74"/>
                </a:cubicBezTo>
                <a:lnTo>
                  <a:pt x="103" y="32"/>
                </a:lnTo>
                <a:close/>
                <a:moveTo>
                  <a:pt x="87" y="108"/>
                </a:moveTo>
                <a:cubicBezTo>
                  <a:pt x="69" y="130"/>
                  <a:pt x="69" y="174"/>
                  <a:pt x="69" y="174"/>
                </a:cubicBezTo>
                <a:cubicBezTo>
                  <a:pt x="165" y="224"/>
                  <a:pt x="165" y="224"/>
                  <a:pt x="165" y="224"/>
                </a:cubicBezTo>
                <a:cubicBezTo>
                  <a:pt x="260" y="174"/>
                  <a:pt x="260" y="174"/>
                  <a:pt x="260" y="174"/>
                </a:cubicBezTo>
                <a:cubicBezTo>
                  <a:pt x="260" y="174"/>
                  <a:pt x="260" y="131"/>
                  <a:pt x="243" y="108"/>
                </a:cubicBezTo>
                <a:moveTo>
                  <a:pt x="53" y="268"/>
                </a:moveTo>
                <a:cubicBezTo>
                  <a:pt x="53" y="226"/>
                  <a:pt x="53" y="226"/>
                  <a:pt x="53" y="226"/>
                </a:cubicBezTo>
                <a:cubicBezTo>
                  <a:pt x="53" y="212"/>
                  <a:pt x="41" y="200"/>
                  <a:pt x="26" y="200"/>
                </a:cubicBezTo>
                <a:cubicBezTo>
                  <a:pt x="26" y="200"/>
                  <a:pt x="26" y="200"/>
                  <a:pt x="26" y="200"/>
                </a:cubicBezTo>
                <a:cubicBezTo>
                  <a:pt x="12" y="200"/>
                  <a:pt x="0" y="212"/>
                  <a:pt x="0" y="226"/>
                </a:cubicBezTo>
                <a:cubicBezTo>
                  <a:pt x="0" y="268"/>
                  <a:pt x="0" y="268"/>
                  <a:pt x="0" y="268"/>
                </a:cubicBezTo>
                <a:lnTo>
                  <a:pt x="53" y="268"/>
                </a:lnTo>
                <a:close/>
                <a:moveTo>
                  <a:pt x="26" y="77"/>
                </a:moveTo>
                <a:cubicBezTo>
                  <a:pt x="26" y="200"/>
                  <a:pt x="26" y="200"/>
                  <a:pt x="26" y="200"/>
                </a:cubicBezTo>
              </a:path>
            </a:pathLst>
          </a:custGeom>
          <a:noFill/>
          <a:ln w="44450" cap="flat">
            <a:solidFill>
              <a:srgbClr val="80BCE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lvl="0"/>
            <a:endParaRPr lang="en-US" sz="1765"/>
          </a:p>
        </p:txBody>
      </p:sp>
      <p:sp>
        <p:nvSpPr>
          <p:cNvPr id="78" name="Rectangle 77"/>
          <p:cNvSpPr/>
          <p:nvPr userDrawn="1"/>
        </p:nvSpPr>
        <p:spPr bwMode="auto">
          <a:xfrm>
            <a:off x="5557989" y="0"/>
            <a:ext cx="6634011" cy="6861325"/>
          </a:xfrm>
          <a:prstGeom prst="rect">
            <a:avLst/>
          </a:prstGeom>
          <a:gradFill>
            <a:gsLst>
              <a:gs pos="84000">
                <a:schemeClr val="tx2">
                  <a:alpha val="0"/>
                </a:schemeClr>
              </a:gs>
              <a:gs pos="14000">
                <a:schemeClr val="tx2"/>
              </a:gs>
            </a:gsLst>
            <a:lin ang="20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71104" y="4394946"/>
            <a:ext cx="6273418" cy="1794661"/>
          </a:xfrm>
          <a:noFill/>
        </p:spPr>
        <p:txBody>
          <a:bodyPr lIns="146304" tIns="109728" rIns="146304" bIns="109728">
            <a:noAutofit/>
          </a:bodyPr>
          <a:lstStyle>
            <a:lvl1pPr marL="0" indent="0">
              <a:spcBef>
                <a:spcPts val="0"/>
              </a:spcBef>
              <a:buNone/>
              <a:defRPr sz="3137" spc="0" baseline="0">
                <a:gradFill>
                  <a:gsLst>
                    <a:gs pos="0">
                      <a:schemeClr val="bg1"/>
                    </a:gs>
                    <a:gs pos="100000">
                      <a:schemeClr val="bg1"/>
                    </a:gs>
                  </a:gsLst>
                  <a:lin ang="5400000" scaled="1"/>
                </a:gradFill>
                <a:latin typeface="+mj-lt"/>
              </a:defRPr>
            </a:lvl1pPr>
          </a:lstStyle>
          <a:p>
            <a:pPr lvl="0"/>
            <a:r>
              <a:rPr lang="en-US"/>
              <a:t>Speaker Name</a:t>
            </a:r>
          </a:p>
        </p:txBody>
      </p:sp>
      <p:sp>
        <p:nvSpPr>
          <p:cNvPr id="9" name="Title 1"/>
          <p:cNvSpPr>
            <a:spLocks noGrp="1"/>
          </p:cNvSpPr>
          <p:nvPr>
            <p:ph type="title" hasCustomPrompt="1"/>
          </p:nvPr>
        </p:nvSpPr>
        <p:spPr>
          <a:xfrm>
            <a:off x="271104" y="2129012"/>
            <a:ext cx="8067760" cy="1801436"/>
          </a:xfrm>
          <a:noFill/>
        </p:spPr>
        <p:txBody>
          <a:bodyPr lIns="146304" tIns="91440" rIns="146304" bIns="91440" anchor="t" anchorCtr="0"/>
          <a:lstStyle>
            <a:lvl1pPr>
              <a:defRPr sz="5294" spc="-98" baseline="0">
                <a:gradFill>
                  <a:gsLst>
                    <a:gs pos="0">
                      <a:schemeClr val="bg1"/>
                    </a:gs>
                    <a:gs pos="100000">
                      <a:schemeClr val="bg1"/>
                    </a:gs>
                  </a:gsLst>
                  <a:lin ang="5400000" scaled="1"/>
                </a:gradFill>
              </a:defRPr>
            </a:lvl1pPr>
          </a:lstStyle>
          <a:p>
            <a:r>
              <a:rPr lang="en-US"/>
              <a:t>Presentation title</a:t>
            </a:r>
            <a:br>
              <a:rPr lang="en-US"/>
            </a:br>
            <a:r>
              <a:rPr lang="en-US"/>
              <a:t>goes here</a:t>
            </a:r>
          </a:p>
        </p:txBody>
      </p:sp>
      <p:grpSp>
        <p:nvGrpSpPr>
          <p:cNvPr id="7" name="Group 6"/>
          <p:cNvGrpSpPr>
            <a:grpSpLocks noChangeAspect="1"/>
          </p:cNvGrpSpPr>
          <p:nvPr userDrawn="1"/>
        </p:nvGrpSpPr>
        <p:grpSpPr bwMode="black">
          <a:xfrm>
            <a:off x="449596" y="446358"/>
            <a:ext cx="1443635" cy="309975"/>
            <a:chOff x="457200" y="1643393"/>
            <a:chExt cx="4492753" cy="964540"/>
          </a:xfrm>
        </p:grpSpPr>
        <p:pic>
          <p:nvPicPr>
            <p:cNvPr id="10" name="Picture 9"/>
            <p:cNvPicPr>
              <a:picLocks noChangeAspect="1"/>
            </p:cNvPicPr>
            <p:nvPr/>
          </p:nvPicPr>
          <p:blipFill>
            <a:blip r:embed="rId2"/>
            <a:stretch>
              <a:fillRect/>
            </a:stretch>
          </p:blipFill>
          <p:spPr bwMode="black">
            <a:xfrm>
              <a:off x="457200" y="1643393"/>
              <a:ext cx="964540" cy="964540"/>
            </a:xfrm>
            <a:prstGeom prst="rect">
              <a:avLst/>
            </a:prstGeom>
          </p:spPr>
        </p:pic>
        <p:sp>
          <p:nvSpPr>
            <p:cNvPr id="11"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1400987449"/>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5557991" y="0"/>
            <a:ext cx="6631665" cy="6858000"/>
            <a:chOff x="5669440" y="0"/>
            <a:chExt cx="6764644" cy="6994525"/>
          </a:xfrm>
        </p:grpSpPr>
        <p:cxnSp>
          <p:nvCxnSpPr>
            <p:cNvPr id="12" name="Straight Connector 11"/>
            <p:cNvCxnSpPr/>
            <p:nvPr/>
          </p:nvCxnSpPr>
          <p:spPr>
            <a:xfrm>
              <a:off x="12200827"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967563"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501035"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1267771"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1734299"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801242"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56797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1023600" y="101600"/>
              <a:ext cx="10907" cy="68929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0101450"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868186"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0334714"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701866"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468601"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935130"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40165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168394"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9634922"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002073"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768809"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235337"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535545"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669440" y="466528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5669440" y="443201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5669440" y="489853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5669440" y="3965491"/>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5669440" y="3732227"/>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5669440" y="4198755"/>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5669440" y="3265698"/>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5669440" y="3032434"/>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5669440" y="349896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5669440" y="2565906"/>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5669440" y="2332642"/>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5669440" y="2799170"/>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5669440" y="1166321"/>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5669440" y="933057"/>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669440" y="1399586"/>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5669440" y="1866114"/>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5669440" y="1632850"/>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5669440" y="2099378"/>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5669440" y="46652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5669440" y="233265"/>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5669440" y="69979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5669442" y="606485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5669442" y="5831595"/>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5669442" y="6298124"/>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5669442" y="6764652"/>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5669442" y="6531388"/>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5669442" y="5365067"/>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5669442" y="513180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5669442" y="5598331"/>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30228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069024"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6602496"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6369232"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835760"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902703"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13596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sp>
        <p:nvSpPr>
          <p:cNvPr id="69" name="Beaker_F196" title="Icon of a scientific flask with liquid in it">
            <a:extLst>
              <a:ext uri="{FF2B5EF4-FFF2-40B4-BE49-F238E27FC236}">
                <a16:creationId xmlns:a16="http://schemas.microsoft.com/office/drawing/2014/main" id="{CE0CB099-6BB8-44A3-9CC8-7F2B1D8F2516}"/>
              </a:ext>
            </a:extLst>
          </p:cNvPr>
          <p:cNvSpPr>
            <a:spLocks noChangeAspect="1" noEditPoints="1"/>
          </p:cNvSpPr>
          <p:nvPr userDrawn="1"/>
        </p:nvSpPr>
        <p:spPr bwMode="auto">
          <a:xfrm>
            <a:off x="8612610" y="2650869"/>
            <a:ext cx="3430939" cy="3964241"/>
          </a:xfrm>
          <a:custGeom>
            <a:avLst/>
            <a:gdLst>
              <a:gd name="T0" fmla="*/ 2433 w 3250"/>
              <a:gd name="T1" fmla="*/ 2127 h 3754"/>
              <a:gd name="T2" fmla="*/ 1894 w 3250"/>
              <a:gd name="T3" fmla="*/ 2002 h 3754"/>
              <a:gd name="T4" fmla="*/ 1355 w 3250"/>
              <a:gd name="T5" fmla="*/ 2252 h 3754"/>
              <a:gd name="T6" fmla="*/ 817 w 3250"/>
              <a:gd name="T7" fmla="*/ 2127 h 3754"/>
              <a:gd name="T8" fmla="*/ 874 w 3250"/>
              <a:gd name="T9" fmla="*/ 0 h 3754"/>
              <a:gd name="T10" fmla="*/ 1249 w 3250"/>
              <a:gd name="T11" fmla="*/ 0 h 3754"/>
              <a:gd name="T12" fmla="*/ 1249 w 3250"/>
              <a:gd name="T13" fmla="*/ 1306 h 3754"/>
              <a:gd name="T14" fmla="*/ 1213 w 3250"/>
              <a:gd name="T15" fmla="*/ 1437 h 3754"/>
              <a:gd name="T16" fmla="*/ 100 w 3250"/>
              <a:gd name="T17" fmla="*/ 3375 h 3754"/>
              <a:gd name="T18" fmla="*/ 315 w 3250"/>
              <a:gd name="T19" fmla="*/ 3754 h 3754"/>
              <a:gd name="T20" fmla="*/ 2936 w 3250"/>
              <a:gd name="T21" fmla="*/ 3754 h 3754"/>
              <a:gd name="T22" fmla="*/ 3150 w 3250"/>
              <a:gd name="T23" fmla="*/ 3376 h 3754"/>
              <a:gd name="T24" fmla="*/ 2037 w 3250"/>
              <a:gd name="T25" fmla="*/ 1437 h 3754"/>
              <a:gd name="T26" fmla="*/ 2000 w 3250"/>
              <a:gd name="T27" fmla="*/ 1306 h 3754"/>
              <a:gd name="T28" fmla="*/ 2000 w 3250"/>
              <a:gd name="T29" fmla="*/ 0 h 3754"/>
              <a:gd name="T30" fmla="*/ 2376 w 3250"/>
              <a:gd name="T31" fmla="*/ 0 h 3754"/>
              <a:gd name="T32" fmla="*/ 874 w 3250"/>
              <a:gd name="T33" fmla="*/ 3254 h 3754"/>
              <a:gd name="T34" fmla="*/ 1124 w 3250"/>
              <a:gd name="T35" fmla="*/ 3254 h 3754"/>
              <a:gd name="T36" fmla="*/ 1375 w 3250"/>
              <a:gd name="T37" fmla="*/ 2905 h 3754"/>
              <a:gd name="T38" fmla="*/ 1625 w 3250"/>
              <a:gd name="T39" fmla="*/ 2905 h 3754"/>
              <a:gd name="T40" fmla="*/ 874 w 3250"/>
              <a:gd name="T41" fmla="*/ 2601 h 3754"/>
              <a:gd name="T42" fmla="*/ 1124 w 3250"/>
              <a:gd name="T43" fmla="*/ 2601 h 3754"/>
              <a:gd name="T44" fmla="*/ 1875 w 3250"/>
              <a:gd name="T45" fmla="*/ 2655 h 3754"/>
              <a:gd name="T46" fmla="*/ 2125 w 3250"/>
              <a:gd name="T47" fmla="*/ 2655 h 3754"/>
              <a:gd name="T48" fmla="*/ 2376 w 3250"/>
              <a:gd name="T49" fmla="*/ 3254 h 3754"/>
              <a:gd name="T50" fmla="*/ 2626 w 3250"/>
              <a:gd name="T51" fmla="*/ 3254 h 3754"/>
              <a:gd name="T52" fmla="*/ 1625 w 3250"/>
              <a:gd name="T53" fmla="*/ 3375 h 3754"/>
              <a:gd name="T54" fmla="*/ 1875 w 3250"/>
              <a:gd name="T55" fmla="*/ 3375 h 3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50" h="3754">
                <a:moveTo>
                  <a:pt x="2433" y="2127"/>
                </a:moveTo>
                <a:cubicBezTo>
                  <a:pt x="2433" y="2127"/>
                  <a:pt x="2164" y="2002"/>
                  <a:pt x="1894" y="2002"/>
                </a:cubicBezTo>
                <a:cubicBezTo>
                  <a:pt x="1625" y="2002"/>
                  <a:pt x="1625" y="2252"/>
                  <a:pt x="1355" y="2252"/>
                </a:cubicBezTo>
                <a:cubicBezTo>
                  <a:pt x="1086" y="2252"/>
                  <a:pt x="817" y="2127"/>
                  <a:pt x="817" y="2127"/>
                </a:cubicBezTo>
                <a:moveTo>
                  <a:pt x="874" y="0"/>
                </a:moveTo>
                <a:cubicBezTo>
                  <a:pt x="1249" y="0"/>
                  <a:pt x="1249" y="0"/>
                  <a:pt x="1249" y="0"/>
                </a:cubicBezTo>
                <a:cubicBezTo>
                  <a:pt x="1249" y="1306"/>
                  <a:pt x="1249" y="1306"/>
                  <a:pt x="1249" y="1306"/>
                </a:cubicBezTo>
                <a:cubicBezTo>
                  <a:pt x="1249" y="1352"/>
                  <a:pt x="1237" y="1397"/>
                  <a:pt x="1213" y="1437"/>
                </a:cubicBezTo>
                <a:cubicBezTo>
                  <a:pt x="100" y="3375"/>
                  <a:pt x="100" y="3375"/>
                  <a:pt x="100" y="3375"/>
                </a:cubicBezTo>
                <a:cubicBezTo>
                  <a:pt x="0" y="3542"/>
                  <a:pt x="120" y="3754"/>
                  <a:pt x="315" y="3754"/>
                </a:cubicBezTo>
                <a:cubicBezTo>
                  <a:pt x="2936" y="3754"/>
                  <a:pt x="2936" y="3754"/>
                  <a:pt x="2936" y="3754"/>
                </a:cubicBezTo>
                <a:cubicBezTo>
                  <a:pt x="3130" y="3754"/>
                  <a:pt x="3250" y="3543"/>
                  <a:pt x="3150" y="3376"/>
                </a:cubicBezTo>
                <a:cubicBezTo>
                  <a:pt x="2037" y="1437"/>
                  <a:pt x="2037" y="1437"/>
                  <a:pt x="2037" y="1437"/>
                </a:cubicBezTo>
                <a:cubicBezTo>
                  <a:pt x="2013" y="1397"/>
                  <a:pt x="2000" y="1352"/>
                  <a:pt x="2000" y="1306"/>
                </a:cubicBezTo>
                <a:cubicBezTo>
                  <a:pt x="2000" y="0"/>
                  <a:pt x="2000" y="0"/>
                  <a:pt x="2000" y="0"/>
                </a:cubicBezTo>
                <a:cubicBezTo>
                  <a:pt x="2376" y="0"/>
                  <a:pt x="2376" y="0"/>
                  <a:pt x="2376" y="0"/>
                </a:cubicBezTo>
                <a:moveTo>
                  <a:pt x="874" y="3254"/>
                </a:moveTo>
                <a:cubicBezTo>
                  <a:pt x="1124" y="3254"/>
                  <a:pt x="1124" y="3254"/>
                  <a:pt x="1124" y="3254"/>
                </a:cubicBezTo>
                <a:moveTo>
                  <a:pt x="1375" y="2905"/>
                </a:moveTo>
                <a:cubicBezTo>
                  <a:pt x="1625" y="2905"/>
                  <a:pt x="1625" y="2905"/>
                  <a:pt x="1625" y="2905"/>
                </a:cubicBezTo>
                <a:moveTo>
                  <a:pt x="874" y="2601"/>
                </a:moveTo>
                <a:cubicBezTo>
                  <a:pt x="1124" y="2601"/>
                  <a:pt x="1124" y="2601"/>
                  <a:pt x="1124" y="2601"/>
                </a:cubicBezTo>
                <a:moveTo>
                  <a:pt x="1875" y="2655"/>
                </a:moveTo>
                <a:cubicBezTo>
                  <a:pt x="2125" y="2655"/>
                  <a:pt x="2125" y="2655"/>
                  <a:pt x="2125" y="2655"/>
                </a:cubicBezTo>
                <a:moveTo>
                  <a:pt x="2376" y="3254"/>
                </a:moveTo>
                <a:cubicBezTo>
                  <a:pt x="2626" y="3254"/>
                  <a:pt x="2626" y="3254"/>
                  <a:pt x="2626" y="3254"/>
                </a:cubicBezTo>
                <a:moveTo>
                  <a:pt x="1625" y="3375"/>
                </a:moveTo>
                <a:cubicBezTo>
                  <a:pt x="1875" y="3375"/>
                  <a:pt x="1875" y="3375"/>
                  <a:pt x="1875" y="3375"/>
                </a:cubicBezTo>
              </a:path>
            </a:pathLst>
          </a:custGeom>
          <a:noFill/>
          <a:ln w="44450" cap="flat">
            <a:solidFill>
              <a:srgbClr val="80BCE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lvl="0"/>
            <a:endParaRPr lang="en-US" sz="1765"/>
          </a:p>
        </p:txBody>
      </p:sp>
      <p:sp>
        <p:nvSpPr>
          <p:cNvPr id="78" name="Rectangle 77"/>
          <p:cNvSpPr/>
          <p:nvPr userDrawn="1"/>
        </p:nvSpPr>
        <p:spPr bwMode="auto">
          <a:xfrm>
            <a:off x="5557989" y="0"/>
            <a:ext cx="6634011" cy="6861325"/>
          </a:xfrm>
          <a:prstGeom prst="rect">
            <a:avLst/>
          </a:prstGeom>
          <a:gradFill>
            <a:gsLst>
              <a:gs pos="84000">
                <a:schemeClr val="tx2">
                  <a:alpha val="0"/>
                </a:schemeClr>
              </a:gs>
              <a:gs pos="14000">
                <a:schemeClr val="tx2"/>
              </a:gs>
            </a:gsLst>
            <a:lin ang="20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3675905"/>
            <a:ext cx="8067760" cy="1801436"/>
          </a:xfrm>
          <a:noFill/>
        </p:spPr>
        <p:txBody>
          <a:bodyPr lIns="146304" tIns="91440" rIns="146304" bIns="91440" anchor="t" anchorCtr="0"/>
          <a:lstStyle>
            <a:lvl1pPr>
              <a:defRPr sz="5294" spc="-98" baseline="0">
                <a:gradFill>
                  <a:gsLst>
                    <a:gs pos="0">
                      <a:schemeClr val="bg1"/>
                    </a:gs>
                    <a:gs pos="100000">
                      <a:schemeClr val="bg1"/>
                    </a:gs>
                  </a:gsLst>
                  <a:lin ang="5400000" scaled="1"/>
                </a:gradFill>
              </a:defRPr>
            </a:lvl1pPr>
          </a:lstStyle>
          <a:p>
            <a:r>
              <a:rPr lang="en-US"/>
              <a:t>Title</a:t>
            </a:r>
            <a:br>
              <a:rPr lang="en-US"/>
            </a:br>
            <a:r>
              <a:rPr lang="en-US"/>
              <a:t>goes here</a:t>
            </a:r>
          </a:p>
        </p:txBody>
      </p:sp>
    </p:spTree>
    <p:extLst>
      <p:ext uri="{BB962C8B-B14F-4D97-AF65-F5344CB8AC3E}">
        <p14:creationId xmlns:p14="http://schemas.microsoft.com/office/powerpoint/2010/main" val="3964204429"/>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2"/>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5557991" y="0"/>
            <a:ext cx="6631665" cy="6858000"/>
            <a:chOff x="5669440" y="0"/>
            <a:chExt cx="6764644" cy="6994525"/>
          </a:xfrm>
        </p:grpSpPr>
        <p:cxnSp>
          <p:nvCxnSpPr>
            <p:cNvPr id="12" name="Straight Connector 11"/>
            <p:cNvCxnSpPr/>
            <p:nvPr/>
          </p:nvCxnSpPr>
          <p:spPr>
            <a:xfrm>
              <a:off x="12200827"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967563"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501035"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1267771"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1734299"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801242"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56797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1023600" y="101600"/>
              <a:ext cx="10907" cy="68929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0101450"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868186"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0334714"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701866"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468601"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935130"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40165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168394"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9634922"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002073"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768809"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235337"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535545"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669440" y="466528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5669440" y="443201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5669440" y="489853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5669440" y="3965491"/>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5669440" y="3732227"/>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5669440" y="4198755"/>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5669440" y="3265698"/>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5669440" y="3032434"/>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5669440" y="349896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5669440" y="2565906"/>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5669440" y="2332642"/>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5669440" y="2799170"/>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5669440" y="1166321"/>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5669440" y="933057"/>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669440" y="1399586"/>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5669440" y="1866114"/>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5669440" y="1632850"/>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5669440" y="2099378"/>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5669440" y="46652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5669440" y="233265"/>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5669440" y="69979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5669442" y="606485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5669442" y="5831595"/>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5669442" y="6298124"/>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5669442" y="6764652"/>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5669442" y="6531388"/>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5669442" y="5365067"/>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5669442" y="513180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5669442" y="5598331"/>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30228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069024"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6602496"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6369232"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835760"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902703"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13596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sp>
        <p:nvSpPr>
          <p:cNvPr id="72" name="magnify" title="Icon of a magnifying glass">
            <a:extLst>
              <a:ext uri="{FF2B5EF4-FFF2-40B4-BE49-F238E27FC236}">
                <a16:creationId xmlns:a16="http://schemas.microsoft.com/office/drawing/2014/main" id="{1B0CB444-1F91-4B3C-93DC-E7EDDD56C130}"/>
              </a:ext>
            </a:extLst>
          </p:cNvPr>
          <p:cNvSpPr>
            <a:spLocks noChangeAspect="1" noEditPoints="1"/>
          </p:cNvSpPr>
          <p:nvPr userDrawn="1"/>
        </p:nvSpPr>
        <p:spPr bwMode="auto">
          <a:xfrm>
            <a:off x="8466669" y="2536587"/>
            <a:ext cx="3863596" cy="3904490"/>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44450" cap="flat">
            <a:solidFill>
              <a:srgbClr val="80BCE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lvl="0"/>
            <a:endParaRPr lang="en-US" sz="1765"/>
          </a:p>
        </p:txBody>
      </p:sp>
      <p:sp>
        <p:nvSpPr>
          <p:cNvPr id="69" name="algorithm" title="Icon of a heartbeat">
            <a:extLst>
              <a:ext uri="{FF2B5EF4-FFF2-40B4-BE49-F238E27FC236}">
                <a16:creationId xmlns:a16="http://schemas.microsoft.com/office/drawing/2014/main" id="{1F44DB03-447B-4931-AE1F-782F4697CDBC}"/>
              </a:ext>
            </a:extLst>
          </p:cNvPr>
          <p:cNvSpPr>
            <a:spLocks noChangeAspect="1" noEditPoints="1"/>
          </p:cNvSpPr>
          <p:nvPr userDrawn="1"/>
        </p:nvSpPr>
        <p:spPr bwMode="auto">
          <a:xfrm>
            <a:off x="8633443" y="3030289"/>
            <a:ext cx="2059117" cy="1782569"/>
          </a:xfrm>
          <a:custGeom>
            <a:avLst/>
            <a:gdLst>
              <a:gd name="T0" fmla="*/ 0 w 349"/>
              <a:gd name="T1" fmla="*/ 148 h 302"/>
              <a:gd name="T2" fmla="*/ 78 w 349"/>
              <a:gd name="T3" fmla="*/ 148 h 302"/>
              <a:gd name="T4" fmla="*/ 127 w 349"/>
              <a:gd name="T5" fmla="*/ 0 h 302"/>
              <a:gd name="T6" fmla="*/ 204 w 349"/>
              <a:gd name="T7" fmla="*/ 302 h 302"/>
              <a:gd name="T8" fmla="*/ 265 w 349"/>
              <a:gd name="T9" fmla="*/ 50 h 302"/>
              <a:gd name="T10" fmla="*/ 288 w 349"/>
              <a:gd name="T11" fmla="*/ 148 h 302"/>
              <a:gd name="T12" fmla="*/ 335 w 349"/>
              <a:gd name="T13" fmla="*/ 148 h 302"/>
              <a:gd name="T14" fmla="*/ 335 w 349"/>
              <a:gd name="T15" fmla="*/ 148 h 302"/>
              <a:gd name="T16" fmla="*/ 342 w 349"/>
              <a:gd name="T17" fmla="*/ 155 h 302"/>
              <a:gd name="T18" fmla="*/ 349 w 349"/>
              <a:gd name="T19" fmla="*/ 148 h 302"/>
              <a:gd name="T20" fmla="*/ 342 w 349"/>
              <a:gd name="T21" fmla="*/ 140 h 302"/>
              <a:gd name="T22" fmla="*/ 335 w 349"/>
              <a:gd name="T23" fmla="*/ 148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9" h="302">
                <a:moveTo>
                  <a:pt x="0" y="148"/>
                </a:moveTo>
                <a:cubicBezTo>
                  <a:pt x="78" y="148"/>
                  <a:pt x="78" y="148"/>
                  <a:pt x="78" y="148"/>
                </a:cubicBezTo>
                <a:cubicBezTo>
                  <a:pt x="127" y="0"/>
                  <a:pt x="127" y="0"/>
                  <a:pt x="127" y="0"/>
                </a:cubicBezTo>
                <a:cubicBezTo>
                  <a:pt x="204" y="302"/>
                  <a:pt x="204" y="302"/>
                  <a:pt x="204" y="302"/>
                </a:cubicBezTo>
                <a:cubicBezTo>
                  <a:pt x="265" y="50"/>
                  <a:pt x="265" y="50"/>
                  <a:pt x="265" y="50"/>
                </a:cubicBezTo>
                <a:cubicBezTo>
                  <a:pt x="288" y="148"/>
                  <a:pt x="288" y="148"/>
                  <a:pt x="288" y="148"/>
                </a:cubicBezTo>
                <a:cubicBezTo>
                  <a:pt x="335" y="148"/>
                  <a:pt x="335" y="148"/>
                  <a:pt x="335" y="148"/>
                </a:cubicBezTo>
                <a:moveTo>
                  <a:pt x="335" y="148"/>
                </a:moveTo>
                <a:cubicBezTo>
                  <a:pt x="335" y="152"/>
                  <a:pt x="338" y="155"/>
                  <a:pt x="342" y="155"/>
                </a:cubicBezTo>
                <a:cubicBezTo>
                  <a:pt x="346" y="155"/>
                  <a:pt x="349" y="152"/>
                  <a:pt x="349" y="148"/>
                </a:cubicBezTo>
                <a:cubicBezTo>
                  <a:pt x="349" y="144"/>
                  <a:pt x="346" y="140"/>
                  <a:pt x="342" y="140"/>
                </a:cubicBezTo>
                <a:cubicBezTo>
                  <a:pt x="338" y="140"/>
                  <a:pt x="335" y="144"/>
                  <a:pt x="335" y="148"/>
                </a:cubicBezTo>
                <a:close/>
              </a:path>
            </a:pathLst>
          </a:custGeom>
          <a:noFill/>
          <a:ln w="44450" cap="flat">
            <a:solidFill>
              <a:srgbClr val="80BCE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lvl="0"/>
            <a:endParaRPr lang="en-US" sz="1765"/>
          </a:p>
        </p:txBody>
      </p:sp>
      <p:sp>
        <p:nvSpPr>
          <p:cNvPr id="78" name="Rectangle 77"/>
          <p:cNvSpPr/>
          <p:nvPr userDrawn="1"/>
        </p:nvSpPr>
        <p:spPr bwMode="auto">
          <a:xfrm>
            <a:off x="5557989" y="0"/>
            <a:ext cx="6634011" cy="6861325"/>
          </a:xfrm>
          <a:prstGeom prst="rect">
            <a:avLst/>
          </a:prstGeom>
          <a:gradFill>
            <a:gsLst>
              <a:gs pos="84000">
                <a:schemeClr val="tx2">
                  <a:alpha val="0"/>
                </a:schemeClr>
              </a:gs>
              <a:gs pos="14000">
                <a:schemeClr val="tx2"/>
              </a:gs>
            </a:gsLst>
            <a:lin ang="20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3675905"/>
            <a:ext cx="8067760" cy="1801436"/>
          </a:xfrm>
          <a:noFill/>
        </p:spPr>
        <p:txBody>
          <a:bodyPr lIns="146304" tIns="91440" rIns="146304" bIns="91440" anchor="t" anchorCtr="0"/>
          <a:lstStyle>
            <a:lvl1pPr>
              <a:defRPr sz="5294" spc="-98" baseline="0">
                <a:gradFill>
                  <a:gsLst>
                    <a:gs pos="0">
                      <a:schemeClr val="bg1"/>
                    </a:gs>
                    <a:gs pos="100000">
                      <a:schemeClr val="bg1"/>
                    </a:gs>
                  </a:gsLst>
                  <a:lin ang="5400000" scaled="1"/>
                </a:gradFill>
              </a:defRPr>
            </a:lvl1pPr>
          </a:lstStyle>
          <a:p>
            <a:r>
              <a:rPr lang="en-US"/>
              <a:t>Title</a:t>
            </a:r>
            <a:br>
              <a:rPr lang="en-US"/>
            </a:br>
            <a:r>
              <a:rPr lang="en-US"/>
              <a:t>goes here</a:t>
            </a:r>
          </a:p>
        </p:txBody>
      </p:sp>
    </p:spTree>
    <p:extLst>
      <p:ext uri="{BB962C8B-B14F-4D97-AF65-F5344CB8AC3E}">
        <p14:creationId xmlns:p14="http://schemas.microsoft.com/office/powerpoint/2010/main" val="3070169083"/>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2"/>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5557991" y="0"/>
            <a:ext cx="6631665" cy="6858000"/>
            <a:chOff x="5669440" y="0"/>
            <a:chExt cx="6764644" cy="6994525"/>
          </a:xfrm>
        </p:grpSpPr>
        <p:cxnSp>
          <p:nvCxnSpPr>
            <p:cNvPr id="12" name="Straight Connector 11"/>
            <p:cNvCxnSpPr/>
            <p:nvPr/>
          </p:nvCxnSpPr>
          <p:spPr>
            <a:xfrm>
              <a:off x="12200827"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967563"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501035"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1267771"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1734299"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801242"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56797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1023600" y="101600"/>
              <a:ext cx="10907" cy="68929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0101450"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868186"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0334714"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701866"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468601"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935130"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40165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168394"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9634922"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002073"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768809"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235337"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535545"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669440" y="466528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5669440" y="443201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5669440" y="489853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5669440" y="3965491"/>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5669440" y="3732227"/>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5669440" y="4198755"/>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5669440" y="3265698"/>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5669440" y="3032434"/>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5669440" y="349896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5669440" y="2565906"/>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5669440" y="2332642"/>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5669440" y="2799170"/>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5669440" y="1166321"/>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5669440" y="933057"/>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669440" y="1399586"/>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5669440" y="1866114"/>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5669440" y="1632850"/>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5669440" y="2099378"/>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5669440" y="46652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5669440" y="233265"/>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5669440" y="69979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5669442" y="606485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5669442" y="5831595"/>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5669442" y="6298124"/>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5669442" y="6764652"/>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5669442" y="6531388"/>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5669442" y="5365067"/>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5669442" y="513180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5669442" y="5598331"/>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30228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069024"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6602496"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6369232"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835760"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902703"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13596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sp>
        <p:nvSpPr>
          <p:cNvPr id="78" name="Rectangle 77"/>
          <p:cNvSpPr/>
          <p:nvPr userDrawn="1"/>
        </p:nvSpPr>
        <p:spPr bwMode="auto">
          <a:xfrm>
            <a:off x="5557989" y="0"/>
            <a:ext cx="6634011" cy="6861325"/>
          </a:xfrm>
          <a:prstGeom prst="rect">
            <a:avLst/>
          </a:prstGeom>
          <a:gradFill>
            <a:gsLst>
              <a:gs pos="84000">
                <a:schemeClr val="tx2">
                  <a:alpha val="0"/>
                </a:schemeClr>
              </a:gs>
              <a:gs pos="14000">
                <a:schemeClr val="tx2"/>
              </a:gs>
            </a:gsLst>
            <a:lin ang="20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3675905"/>
            <a:ext cx="8067760" cy="1801436"/>
          </a:xfrm>
          <a:noFill/>
        </p:spPr>
        <p:txBody>
          <a:bodyPr lIns="146304" tIns="91440" rIns="146304" bIns="91440" anchor="t" anchorCtr="0"/>
          <a:lstStyle>
            <a:lvl1pPr>
              <a:defRPr sz="5294" spc="-98" baseline="0">
                <a:gradFill>
                  <a:gsLst>
                    <a:gs pos="0">
                      <a:schemeClr val="bg1"/>
                    </a:gs>
                    <a:gs pos="100000">
                      <a:schemeClr val="bg1"/>
                    </a:gs>
                  </a:gsLst>
                  <a:lin ang="5400000" scaled="1"/>
                </a:gradFill>
              </a:defRPr>
            </a:lvl1pPr>
          </a:lstStyle>
          <a:p>
            <a:r>
              <a:rPr lang="en-US"/>
              <a:t>Title</a:t>
            </a:r>
            <a:br>
              <a:rPr lang="en-US"/>
            </a:br>
            <a:r>
              <a:rPr lang="en-US"/>
              <a:t>goes here</a:t>
            </a:r>
          </a:p>
        </p:txBody>
      </p:sp>
    </p:spTree>
    <p:extLst>
      <p:ext uri="{BB962C8B-B14F-4D97-AF65-F5344CB8AC3E}">
        <p14:creationId xmlns:p14="http://schemas.microsoft.com/office/powerpoint/2010/main" val="667210081"/>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28679"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6" name="Text Placeholder 5"/>
          <p:cNvSpPr>
            <a:spLocks noGrp="1"/>
          </p:cNvSpPr>
          <p:nvPr>
            <p:ph type="body" sz="quarter" idx="10" hasCustomPrompt="1"/>
          </p:nvPr>
        </p:nvSpPr>
        <p:spPr>
          <a:xfrm>
            <a:off x="269239" y="1297499"/>
            <a:ext cx="11653523" cy="1963486"/>
          </a:xfrm>
        </p:spPr>
        <p:txBody>
          <a:bodyPr/>
          <a:lstStyle>
            <a:lvl1pPr marL="0" indent="0">
              <a:buNone/>
              <a:defRPr sz="3200">
                <a:solidFill>
                  <a:schemeClr val="tx1"/>
                </a:solidFill>
                <a:latin typeface="+mj-lt"/>
              </a:defRPr>
            </a:lvl1pPr>
            <a:lvl2pPr marL="0" indent="0">
              <a:buFontTx/>
              <a:buNone/>
              <a:defRPr sz="2400">
                <a:latin typeface="+mj-lt"/>
              </a:defRPr>
            </a:lvl2pPr>
            <a:lvl3pPr marL="224097" indent="0">
              <a:buNone/>
              <a:defRPr sz="2000">
                <a:latin typeface="+mj-lt"/>
              </a:defRPr>
            </a:lvl3pPr>
            <a:lvl4pPr marL="448193" indent="0">
              <a:buNone/>
              <a:defRPr sz="1800">
                <a:latin typeface="+mj-lt"/>
              </a:defRPr>
            </a:lvl4pPr>
            <a:lvl5pPr marL="672290" indent="0">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a:solidFill>
                  <a:schemeClr val="tx2"/>
                </a:solidFill>
              </a:defRPr>
            </a:lvl1pPr>
          </a:lstStyle>
          <a:p>
            <a:r>
              <a:rPr lang="en-US"/>
              <a:t>Click to edit Master title style</a:t>
            </a:r>
            <a:endParaRPr lang="en-IN"/>
          </a:p>
        </p:txBody>
      </p:sp>
    </p:spTree>
    <p:extLst>
      <p:ext uri="{BB962C8B-B14F-4D97-AF65-F5344CB8AC3E}">
        <p14:creationId xmlns:p14="http://schemas.microsoft.com/office/powerpoint/2010/main" val="323082977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29703"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4" name="Text Placeholder 3"/>
          <p:cNvSpPr>
            <a:spLocks noGrp="1"/>
          </p:cNvSpPr>
          <p:nvPr>
            <p:ph type="body" sz="quarter" idx="10"/>
          </p:nvPr>
        </p:nvSpPr>
        <p:spPr>
          <a:xfrm>
            <a:off x="269239" y="1302335"/>
            <a:ext cx="11653523" cy="2015936"/>
          </a:xfrm>
        </p:spPr>
        <p:txBody>
          <a:bodyPr>
            <a:spAutoFit/>
          </a:bodyPr>
          <a:lstStyle>
            <a:lvl1pPr>
              <a:defRPr sz="3200" b="0">
                <a:solidFill>
                  <a:schemeClr val="tx1"/>
                </a:solidFill>
                <a:latin typeface="+mj-lt"/>
              </a:defRPr>
            </a:lvl1pPr>
            <a:lvl2pPr>
              <a:defRPr sz="2400" b="0">
                <a:latin typeface="+mj-lt"/>
              </a:defRPr>
            </a:lvl2pPr>
            <a:lvl3pPr>
              <a:defRPr sz="2000" b="0">
                <a:latin typeface="+mj-lt"/>
              </a:defRPr>
            </a:lvl3pPr>
            <a:lvl4pPr>
              <a:defRPr sz="1800" b="0">
                <a:latin typeface="+mj-lt"/>
              </a:defRPr>
            </a:lvl4pPr>
            <a:lvl5pPr>
              <a:defRPr sz="1600" b="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371845368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30727"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4" name="Title 3"/>
          <p:cNvSpPr>
            <a:spLocks noGrp="1"/>
          </p:cNvSpPr>
          <p:nvPr>
            <p:ph type="title"/>
          </p:nvPr>
        </p:nvSpPr>
        <p:spPr/>
        <p:txBody>
          <a:bodyPr/>
          <a:lstStyle>
            <a:lvl1pPr>
              <a:defRPr>
                <a:solidFill>
                  <a:schemeClr val="tx2"/>
                </a:solidFill>
              </a:defRPr>
            </a:lvl1pPr>
          </a:lstStyle>
          <a:p>
            <a:r>
              <a:rPr lang="en-US"/>
              <a:t>Click to edit Master title style</a:t>
            </a:r>
            <a:endParaRPr lang="en-IN"/>
          </a:p>
        </p:txBody>
      </p:sp>
    </p:spTree>
    <p:extLst>
      <p:ext uri="{BB962C8B-B14F-4D97-AF65-F5344CB8AC3E}">
        <p14:creationId xmlns:p14="http://schemas.microsoft.com/office/powerpoint/2010/main" val="153809357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6C8CF-CB89-40AD-9E4F-9447711D5678}"/>
              </a:ext>
            </a:extLst>
          </p:cNvPr>
          <p:cNvSpPr>
            <a:spLocks noGrp="1"/>
          </p:cNvSpPr>
          <p:nvPr>
            <p:ph type="title"/>
          </p:nvPr>
        </p:nvSpPr>
        <p:spPr>
          <a:xfrm>
            <a:off x="839788" y="365125"/>
            <a:ext cx="10515600" cy="1325563"/>
          </a:xfrm>
        </p:spPr>
        <p:txBody>
          <a:bodyPr/>
          <a:lstStyle>
            <a:lvl1pPr>
              <a:defRPr>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6E6CEF6C-B94D-4E7B-88E5-E8C007DA3E66}"/>
              </a:ext>
            </a:extLst>
          </p:cNvPr>
          <p:cNvSpPr>
            <a:spLocks noGrp="1"/>
          </p:cNvSpPr>
          <p:nvPr>
            <p:ph type="body" idx="1"/>
          </p:nvPr>
        </p:nvSpPr>
        <p:spPr>
          <a:xfrm>
            <a:off x="839788" y="1877211"/>
            <a:ext cx="5157787" cy="627864"/>
          </a:xfrm>
        </p:spPr>
        <p:txBody>
          <a:bodyPr anchor="b"/>
          <a:lstStyle>
            <a:lvl1pPr marL="0" indent="0">
              <a:buNone/>
              <a:defRPr sz="32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A47DF-7F22-4C1A-B168-5134D36542EB}"/>
              </a:ext>
            </a:extLst>
          </p:cNvPr>
          <p:cNvSpPr>
            <a:spLocks noGrp="1"/>
          </p:cNvSpPr>
          <p:nvPr>
            <p:ph sz="half" idx="2"/>
          </p:nvPr>
        </p:nvSpPr>
        <p:spPr>
          <a:xfrm>
            <a:off x="839788" y="2505075"/>
            <a:ext cx="5157787" cy="1955472"/>
          </a:xfrm>
        </p:spPr>
        <p:txBody>
          <a:bodyPr/>
          <a:lstStyle>
            <a:lvl1pPr>
              <a:defRPr sz="280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5215D5-744C-488F-8249-5FB93E790AD7}"/>
              </a:ext>
            </a:extLst>
          </p:cNvPr>
          <p:cNvSpPr>
            <a:spLocks noGrp="1"/>
          </p:cNvSpPr>
          <p:nvPr>
            <p:ph type="body" sz="quarter" idx="3"/>
          </p:nvPr>
        </p:nvSpPr>
        <p:spPr>
          <a:xfrm>
            <a:off x="6172200" y="1877211"/>
            <a:ext cx="5183188" cy="627864"/>
          </a:xfrm>
        </p:spPr>
        <p:txBody>
          <a:bodyPr anchor="b"/>
          <a:lstStyle>
            <a:lvl1pPr marL="0" indent="0">
              <a:buNone/>
              <a:defRPr sz="32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FB2B92-C84D-49A3-879E-C9C9FAF4EF0D}"/>
              </a:ext>
            </a:extLst>
          </p:cNvPr>
          <p:cNvSpPr>
            <a:spLocks noGrp="1"/>
          </p:cNvSpPr>
          <p:nvPr>
            <p:ph sz="quarter" idx="4"/>
          </p:nvPr>
        </p:nvSpPr>
        <p:spPr>
          <a:xfrm>
            <a:off x="6172200" y="2505075"/>
            <a:ext cx="5183188" cy="1955472"/>
          </a:xfrm>
        </p:spPr>
        <p:txBody>
          <a:bodyPr/>
          <a:lstStyle>
            <a:lvl1pPr>
              <a:defRPr sz="280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802262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02">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305EBB3-0F16-4B63-82ED-191AB224B8E2}"/>
              </a:ext>
            </a:extLst>
          </p:cNvPr>
          <p:cNvSpPr/>
          <p:nvPr userDrawn="1"/>
        </p:nvSpPr>
        <p:spPr>
          <a:xfrm>
            <a:off x="5512953"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2" name="Picture Placeholder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5504688" cy="6858000"/>
          </a:xfrm>
        </p:spPr>
        <p:txBody>
          <a:bodyPr anchor="ctr" anchorCtr="1">
            <a:normAutofit/>
          </a:bodyPr>
          <a:lstStyle>
            <a:lvl1pPr marL="0" indent="0">
              <a:buNone/>
              <a:defRPr sz="2400">
                <a:solidFill>
                  <a:schemeClr val="bg1"/>
                </a:solidFill>
              </a:defRPr>
            </a:lvl1pPr>
          </a:lstStyle>
          <a:p>
            <a:r>
              <a:rPr lang="en-US" noProof="0"/>
              <a:t>Insert Image</a:t>
            </a:r>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noProof="0"/>
              <a:t>Subtitle</a:t>
            </a:r>
          </a:p>
        </p:txBody>
      </p:sp>
    </p:spTree>
    <p:extLst>
      <p:ext uri="{BB962C8B-B14F-4D97-AF65-F5344CB8AC3E}">
        <p14:creationId xmlns:p14="http://schemas.microsoft.com/office/powerpoint/2010/main" val="12708547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6C8CF-CB89-40AD-9E4F-9447711D5678}"/>
              </a:ext>
            </a:extLst>
          </p:cNvPr>
          <p:cNvSpPr>
            <a:spLocks noGrp="1"/>
          </p:cNvSpPr>
          <p:nvPr>
            <p:ph type="title"/>
          </p:nvPr>
        </p:nvSpPr>
        <p:spPr>
          <a:xfrm>
            <a:off x="839788" y="365125"/>
            <a:ext cx="10515600" cy="1325563"/>
          </a:xfrm>
        </p:spPr>
        <p:txBody>
          <a:bodyPr/>
          <a:lstStyle>
            <a:lvl1pPr>
              <a:defRPr>
                <a:solidFill>
                  <a:schemeClr val="tx2"/>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941A47DF-7F22-4C1A-B168-5134D36542EB}"/>
              </a:ext>
            </a:extLst>
          </p:cNvPr>
          <p:cNvSpPr>
            <a:spLocks noGrp="1"/>
          </p:cNvSpPr>
          <p:nvPr>
            <p:ph sz="half" idx="2"/>
          </p:nvPr>
        </p:nvSpPr>
        <p:spPr>
          <a:xfrm>
            <a:off x="839788" y="1767840"/>
            <a:ext cx="5157787" cy="4533900"/>
          </a:xfrm>
        </p:spPr>
        <p:txBody>
          <a:bodyPr/>
          <a:lstStyle>
            <a:lvl1pPr>
              <a:defRPr sz="280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00FB2B92-C84D-49A3-879E-C9C9FAF4EF0D}"/>
              </a:ext>
            </a:extLst>
          </p:cNvPr>
          <p:cNvSpPr>
            <a:spLocks noGrp="1"/>
          </p:cNvSpPr>
          <p:nvPr>
            <p:ph sz="quarter" idx="4"/>
          </p:nvPr>
        </p:nvSpPr>
        <p:spPr>
          <a:xfrm>
            <a:off x="6172200" y="1767840"/>
            <a:ext cx="5183188" cy="4533900"/>
          </a:xfrm>
        </p:spPr>
        <p:txBody>
          <a:bodyPr/>
          <a:lstStyle>
            <a:lvl1pPr>
              <a:defRPr sz="280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7031664"/>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tx1">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80657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76743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grpSp>
        <p:nvGrpSpPr>
          <p:cNvPr id="74" name="Group 73"/>
          <p:cNvGrpSpPr>
            <a:grpSpLocks noChangeAspect="1"/>
          </p:cNvGrpSpPr>
          <p:nvPr userDrawn="1"/>
        </p:nvGrpSpPr>
        <p:grpSpPr bwMode="black">
          <a:xfrm>
            <a:off x="449596" y="446358"/>
            <a:ext cx="1443635" cy="309975"/>
            <a:chOff x="457200" y="1643393"/>
            <a:chExt cx="4492753" cy="964540"/>
          </a:xfrm>
        </p:grpSpPr>
        <p:pic>
          <p:nvPicPr>
            <p:cNvPr id="143" name="Picture 142"/>
            <p:cNvPicPr>
              <a:picLocks noChangeAspect="1"/>
            </p:cNvPicPr>
            <p:nvPr/>
          </p:nvPicPr>
          <p:blipFill>
            <a:blip r:embed="rId2"/>
            <a:stretch>
              <a:fillRect/>
            </a:stretch>
          </p:blipFill>
          <p:spPr bwMode="black">
            <a:xfrm>
              <a:off x="457200" y="1643393"/>
              <a:ext cx="964540" cy="964540"/>
            </a:xfrm>
            <a:prstGeom prst="rect">
              <a:avLst/>
            </a:prstGeom>
          </p:spPr>
        </p:pic>
        <p:sp>
          <p:nvSpPr>
            <p:cNvPr id="145"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pic>
        <p:nvPicPr>
          <p:cNvPr id="211" name="Picture 210">
            <a:extLst>
              <a:ext uri="{FF2B5EF4-FFF2-40B4-BE49-F238E27FC236}">
                <a16:creationId xmlns:a16="http://schemas.microsoft.com/office/drawing/2014/main" id="{8CDE9B8E-C211-4D33-88E2-4BFA1531D9E2}"/>
              </a:ext>
            </a:extLst>
          </p:cNvPr>
          <p:cNvPicPr>
            <a:picLocks noChangeAspect="1"/>
          </p:cNvPicPr>
          <p:nvPr userDrawn="1"/>
        </p:nvPicPr>
        <p:blipFill rotWithShape="1">
          <a:blip r:embed="rId3"/>
          <a:srcRect r="29035" b="2195"/>
          <a:stretch/>
        </p:blipFill>
        <p:spPr>
          <a:xfrm>
            <a:off x="8859200" y="1723061"/>
            <a:ext cx="3332800" cy="5134939"/>
          </a:xfrm>
          <a:prstGeom prst="rect">
            <a:avLst/>
          </a:prstGeom>
        </p:spPr>
      </p:pic>
      <p:grpSp>
        <p:nvGrpSpPr>
          <p:cNvPr id="212" name="Group 211">
            <a:extLst>
              <a:ext uri="{FF2B5EF4-FFF2-40B4-BE49-F238E27FC236}">
                <a16:creationId xmlns:a16="http://schemas.microsoft.com/office/drawing/2014/main" id="{BA542D9B-65FE-4D7B-8D6E-CCD0B33EBCF3}"/>
              </a:ext>
            </a:extLst>
          </p:cNvPr>
          <p:cNvGrpSpPr/>
          <p:nvPr userDrawn="1"/>
        </p:nvGrpSpPr>
        <p:grpSpPr>
          <a:xfrm>
            <a:off x="5557991" y="0"/>
            <a:ext cx="6631665" cy="6858000"/>
            <a:chOff x="5669440" y="0"/>
            <a:chExt cx="6764644" cy="6994525"/>
          </a:xfrm>
        </p:grpSpPr>
        <p:cxnSp>
          <p:nvCxnSpPr>
            <p:cNvPr id="213" name="Straight Connector 212">
              <a:extLst>
                <a:ext uri="{FF2B5EF4-FFF2-40B4-BE49-F238E27FC236}">
                  <a16:creationId xmlns:a16="http://schemas.microsoft.com/office/drawing/2014/main" id="{22D5821E-DF6E-44C7-A5BB-2A9663C9298B}"/>
                </a:ext>
              </a:extLst>
            </p:cNvPr>
            <p:cNvCxnSpPr/>
            <p:nvPr/>
          </p:nvCxnSpPr>
          <p:spPr>
            <a:xfrm>
              <a:off x="12200827" y="0"/>
              <a:ext cx="0" cy="6994525"/>
            </a:xfrm>
            <a:prstGeom prst="line">
              <a:avLst/>
            </a:prstGeom>
            <a:noFill/>
            <a:ln w="9525" cap="flat" cmpd="sng" algn="ctr">
              <a:solidFill>
                <a:srgbClr val="80BCEB"/>
              </a:solidFill>
              <a:prstDash val="sysDot"/>
              <a:headEnd type="none"/>
              <a:tailEnd type="none"/>
            </a:ln>
            <a:effectLst/>
          </p:spPr>
        </p:cxnSp>
        <p:cxnSp>
          <p:nvCxnSpPr>
            <p:cNvPr id="214" name="Straight Connector 213">
              <a:extLst>
                <a:ext uri="{FF2B5EF4-FFF2-40B4-BE49-F238E27FC236}">
                  <a16:creationId xmlns:a16="http://schemas.microsoft.com/office/drawing/2014/main" id="{8CA8E7BB-61A3-4E71-AF6D-57755298D8CB}"/>
                </a:ext>
              </a:extLst>
            </p:cNvPr>
            <p:cNvCxnSpPr/>
            <p:nvPr/>
          </p:nvCxnSpPr>
          <p:spPr>
            <a:xfrm>
              <a:off x="11967563" y="0"/>
              <a:ext cx="0" cy="6994525"/>
            </a:xfrm>
            <a:prstGeom prst="line">
              <a:avLst/>
            </a:prstGeom>
            <a:noFill/>
            <a:ln w="9525" cap="flat" cmpd="sng" algn="ctr">
              <a:solidFill>
                <a:srgbClr val="80BCEB"/>
              </a:solidFill>
              <a:prstDash val="sysDot"/>
              <a:headEnd type="none"/>
              <a:tailEnd type="none"/>
            </a:ln>
            <a:effectLst/>
          </p:spPr>
        </p:cxnSp>
        <p:cxnSp>
          <p:nvCxnSpPr>
            <p:cNvPr id="215" name="Straight Connector 214">
              <a:extLst>
                <a:ext uri="{FF2B5EF4-FFF2-40B4-BE49-F238E27FC236}">
                  <a16:creationId xmlns:a16="http://schemas.microsoft.com/office/drawing/2014/main" id="{0F8DA0E9-554A-40A7-83E5-4FA47833B24F}"/>
                </a:ext>
              </a:extLst>
            </p:cNvPr>
            <p:cNvCxnSpPr/>
            <p:nvPr/>
          </p:nvCxnSpPr>
          <p:spPr>
            <a:xfrm>
              <a:off x="11501035" y="0"/>
              <a:ext cx="0" cy="6994525"/>
            </a:xfrm>
            <a:prstGeom prst="line">
              <a:avLst/>
            </a:prstGeom>
            <a:noFill/>
            <a:ln w="9525" cap="flat" cmpd="sng" algn="ctr">
              <a:solidFill>
                <a:srgbClr val="80BCEB"/>
              </a:solidFill>
              <a:prstDash val="sysDot"/>
              <a:headEnd type="none"/>
              <a:tailEnd type="none"/>
            </a:ln>
            <a:effectLst/>
          </p:spPr>
        </p:cxnSp>
        <p:cxnSp>
          <p:nvCxnSpPr>
            <p:cNvPr id="216" name="Straight Connector 215">
              <a:extLst>
                <a:ext uri="{FF2B5EF4-FFF2-40B4-BE49-F238E27FC236}">
                  <a16:creationId xmlns:a16="http://schemas.microsoft.com/office/drawing/2014/main" id="{C52D298D-9F66-4CD4-9DED-FD04AE99129A}"/>
                </a:ext>
              </a:extLst>
            </p:cNvPr>
            <p:cNvCxnSpPr/>
            <p:nvPr/>
          </p:nvCxnSpPr>
          <p:spPr>
            <a:xfrm>
              <a:off x="11267771" y="0"/>
              <a:ext cx="0" cy="6994525"/>
            </a:xfrm>
            <a:prstGeom prst="line">
              <a:avLst/>
            </a:prstGeom>
            <a:noFill/>
            <a:ln w="9525" cap="flat" cmpd="sng" algn="ctr">
              <a:solidFill>
                <a:srgbClr val="80BCEB"/>
              </a:solidFill>
              <a:prstDash val="sysDot"/>
              <a:headEnd type="none"/>
              <a:tailEnd type="none"/>
            </a:ln>
            <a:effectLst/>
          </p:spPr>
        </p:cxnSp>
        <p:cxnSp>
          <p:nvCxnSpPr>
            <p:cNvPr id="217" name="Straight Connector 216">
              <a:extLst>
                <a:ext uri="{FF2B5EF4-FFF2-40B4-BE49-F238E27FC236}">
                  <a16:creationId xmlns:a16="http://schemas.microsoft.com/office/drawing/2014/main" id="{7CC4BB02-3024-4078-AFD1-4F8FF4328CBC}"/>
                </a:ext>
              </a:extLst>
            </p:cNvPr>
            <p:cNvCxnSpPr/>
            <p:nvPr/>
          </p:nvCxnSpPr>
          <p:spPr>
            <a:xfrm>
              <a:off x="11734299" y="0"/>
              <a:ext cx="0" cy="6994525"/>
            </a:xfrm>
            <a:prstGeom prst="line">
              <a:avLst/>
            </a:prstGeom>
            <a:noFill/>
            <a:ln w="9525" cap="flat" cmpd="sng" algn="ctr">
              <a:solidFill>
                <a:srgbClr val="80BCEB"/>
              </a:solidFill>
              <a:prstDash val="sysDot"/>
              <a:headEnd type="none"/>
              <a:tailEnd type="none"/>
            </a:ln>
            <a:effectLst/>
          </p:spPr>
        </p:cxnSp>
        <p:cxnSp>
          <p:nvCxnSpPr>
            <p:cNvPr id="218" name="Straight Connector 217">
              <a:extLst>
                <a:ext uri="{FF2B5EF4-FFF2-40B4-BE49-F238E27FC236}">
                  <a16:creationId xmlns:a16="http://schemas.microsoft.com/office/drawing/2014/main" id="{886C3638-1C51-4839-859E-8DFC48DF0B92}"/>
                </a:ext>
              </a:extLst>
            </p:cNvPr>
            <p:cNvCxnSpPr/>
            <p:nvPr/>
          </p:nvCxnSpPr>
          <p:spPr>
            <a:xfrm>
              <a:off x="10801242" y="0"/>
              <a:ext cx="0" cy="6994525"/>
            </a:xfrm>
            <a:prstGeom prst="line">
              <a:avLst/>
            </a:prstGeom>
            <a:noFill/>
            <a:ln w="9525" cap="flat" cmpd="sng" algn="ctr">
              <a:solidFill>
                <a:srgbClr val="80BCEB"/>
              </a:solidFill>
              <a:prstDash val="sysDot"/>
              <a:headEnd type="none"/>
              <a:tailEnd type="none"/>
            </a:ln>
            <a:effectLst/>
          </p:spPr>
        </p:cxnSp>
        <p:cxnSp>
          <p:nvCxnSpPr>
            <p:cNvPr id="219" name="Straight Connector 218">
              <a:extLst>
                <a:ext uri="{FF2B5EF4-FFF2-40B4-BE49-F238E27FC236}">
                  <a16:creationId xmlns:a16="http://schemas.microsoft.com/office/drawing/2014/main" id="{84844DAD-F16C-4EFF-90A2-4801E112B12B}"/>
                </a:ext>
              </a:extLst>
            </p:cNvPr>
            <p:cNvCxnSpPr/>
            <p:nvPr/>
          </p:nvCxnSpPr>
          <p:spPr>
            <a:xfrm>
              <a:off x="10567978" y="0"/>
              <a:ext cx="0" cy="6994525"/>
            </a:xfrm>
            <a:prstGeom prst="line">
              <a:avLst/>
            </a:prstGeom>
            <a:noFill/>
            <a:ln w="9525" cap="flat" cmpd="sng" algn="ctr">
              <a:solidFill>
                <a:srgbClr val="80BCEB"/>
              </a:solidFill>
              <a:prstDash val="sysDot"/>
              <a:headEnd type="none"/>
              <a:tailEnd type="none"/>
            </a:ln>
            <a:effectLst/>
          </p:spPr>
        </p:cxnSp>
        <p:cxnSp>
          <p:nvCxnSpPr>
            <p:cNvPr id="220" name="Straight Connector 219">
              <a:extLst>
                <a:ext uri="{FF2B5EF4-FFF2-40B4-BE49-F238E27FC236}">
                  <a16:creationId xmlns:a16="http://schemas.microsoft.com/office/drawing/2014/main" id="{3BE4D35B-14CC-471D-91BA-0F8016597D44}"/>
                </a:ext>
              </a:extLst>
            </p:cNvPr>
            <p:cNvCxnSpPr/>
            <p:nvPr/>
          </p:nvCxnSpPr>
          <p:spPr>
            <a:xfrm>
              <a:off x="11023600" y="101600"/>
              <a:ext cx="10907" cy="6892925"/>
            </a:xfrm>
            <a:prstGeom prst="line">
              <a:avLst/>
            </a:prstGeom>
            <a:noFill/>
            <a:ln w="9525" cap="flat" cmpd="sng" algn="ctr">
              <a:solidFill>
                <a:srgbClr val="80BCEB"/>
              </a:solidFill>
              <a:prstDash val="sysDot"/>
              <a:headEnd type="none"/>
              <a:tailEnd type="none"/>
            </a:ln>
            <a:effectLst/>
          </p:spPr>
        </p:cxnSp>
        <p:cxnSp>
          <p:nvCxnSpPr>
            <p:cNvPr id="221" name="Straight Connector 220">
              <a:extLst>
                <a:ext uri="{FF2B5EF4-FFF2-40B4-BE49-F238E27FC236}">
                  <a16:creationId xmlns:a16="http://schemas.microsoft.com/office/drawing/2014/main" id="{DE510C11-9D19-401A-A9C6-1B1A3F4E85D2}"/>
                </a:ext>
              </a:extLst>
            </p:cNvPr>
            <p:cNvCxnSpPr/>
            <p:nvPr/>
          </p:nvCxnSpPr>
          <p:spPr>
            <a:xfrm>
              <a:off x="10101450" y="0"/>
              <a:ext cx="0" cy="6994525"/>
            </a:xfrm>
            <a:prstGeom prst="line">
              <a:avLst/>
            </a:prstGeom>
            <a:noFill/>
            <a:ln w="9525" cap="flat" cmpd="sng" algn="ctr">
              <a:solidFill>
                <a:srgbClr val="80BCEB"/>
              </a:solidFill>
              <a:prstDash val="sysDot"/>
              <a:headEnd type="none"/>
              <a:tailEnd type="none"/>
            </a:ln>
            <a:effectLst/>
          </p:spPr>
        </p:cxnSp>
        <p:cxnSp>
          <p:nvCxnSpPr>
            <p:cNvPr id="222" name="Straight Connector 221">
              <a:extLst>
                <a:ext uri="{FF2B5EF4-FFF2-40B4-BE49-F238E27FC236}">
                  <a16:creationId xmlns:a16="http://schemas.microsoft.com/office/drawing/2014/main" id="{6000224A-2ED6-4912-BFB4-2255BAE44EF7}"/>
                </a:ext>
              </a:extLst>
            </p:cNvPr>
            <p:cNvCxnSpPr/>
            <p:nvPr/>
          </p:nvCxnSpPr>
          <p:spPr>
            <a:xfrm>
              <a:off x="9868186" y="0"/>
              <a:ext cx="0" cy="6994525"/>
            </a:xfrm>
            <a:prstGeom prst="line">
              <a:avLst/>
            </a:prstGeom>
            <a:noFill/>
            <a:ln w="9525" cap="flat" cmpd="sng" algn="ctr">
              <a:solidFill>
                <a:srgbClr val="80BCEB"/>
              </a:solidFill>
              <a:prstDash val="sysDot"/>
              <a:headEnd type="none"/>
              <a:tailEnd type="none"/>
            </a:ln>
            <a:effectLst/>
          </p:spPr>
        </p:cxnSp>
        <p:cxnSp>
          <p:nvCxnSpPr>
            <p:cNvPr id="223" name="Straight Connector 222">
              <a:extLst>
                <a:ext uri="{FF2B5EF4-FFF2-40B4-BE49-F238E27FC236}">
                  <a16:creationId xmlns:a16="http://schemas.microsoft.com/office/drawing/2014/main" id="{E0025775-A48F-422F-9790-A805ACA4368F}"/>
                </a:ext>
              </a:extLst>
            </p:cNvPr>
            <p:cNvCxnSpPr/>
            <p:nvPr/>
          </p:nvCxnSpPr>
          <p:spPr>
            <a:xfrm>
              <a:off x="10334714" y="0"/>
              <a:ext cx="0" cy="6994525"/>
            </a:xfrm>
            <a:prstGeom prst="line">
              <a:avLst/>
            </a:prstGeom>
            <a:noFill/>
            <a:ln w="9525" cap="flat" cmpd="sng" algn="ctr">
              <a:solidFill>
                <a:srgbClr val="80BCEB"/>
              </a:solidFill>
              <a:prstDash val="sysDot"/>
              <a:headEnd type="none"/>
              <a:tailEnd type="none"/>
            </a:ln>
            <a:effectLst/>
          </p:spPr>
        </p:cxnSp>
        <p:cxnSp>
          <p:nvCxnSpPr>
            <p:cNvPr id="224" name="Straight Connector 223">
              <a:extLst>
                <a:ext uri="{FF2B5EF4-FFF2-40B4-BE49-F238E27FC236}">
                  <a16:creationId xmlns:a16="http://schemas.microsoft.com/office/drawing/2014/main" id="{175570C4-46A5-4CEB-90C3-D13A93C51D0A}"/>
                </a:ext>
              </a:extLst>
            </p:cNvPr>
            <p:cNvCxnSpPr/>
            <p:nvPr/>
          </p:nvCxnSpPr>
          <p:spPr>
            <a:xfrm>
              <a:off x="8701866" y="0"/>
              <a:ext cx="0" cy="6994525"/>
            </a:xfrm>
            <a:prstGeom prst="line">
              <a:avLst/>
            </a:prstGeom>
            <a:noFill/>
            <a:ln w="9525" cap="flat" cmpd="sng" algn="ctr">
              <a:solidFill>
                <a:srgbClr val="80BCEB"/>
              </a:solidFill>
              <a:prstDash val="sysDot"/>
              <a:headEnd type="none"/>
              <a:tailEnd type="none"/>
            </a:ln>
            <a:effectLst/>
          </p:spPr>
        </p:cxnSp>
        <p:cxnSp>
          <p:nvCxnSpPr>
            <p:cNvPr id="225" name="Straight Connector 224">
              <a:extLst>
                <a:ext uri="{FF2B5EF4-FFF2-40B4-BE49-F238E27FC236}">
                  <a16:creationId xmlns:a16="http://schemas.microsoft.com/office/drawing/2014/main" id="{B16CE761-0AFB-48AF-955D-B3C2577D768B}"/>
                </a:ext>
              </a:extLst>
            </p:cNvPr>
            <p:cNvCxnSpPr/>
            <p:nvPr/>
          </p:nvCxnSpPr>
          <p:spPr>
            <a:xfrm>
              <a:off x="8468601" y="0"/>
              <a:ext cx="0" cy="6994525"/>
            </a:xfrm>
            <a:prstGeom prst="line">
              <a:avLst/>
            </a:prstGeom>
            <a:noFill/>
            <a:ln w="9525" cap="flat" cmpd="sng" algn="ctr">
              <a:solidFill>
                <a:srgbClr val="80BCEB"/>
              </a:solidFill>
              <a:prstDash val="sysDot"/>
              <a:headEnd type="none"/>
              <a:tailEnd type="none"/>
            </a:ln>
            <a:effectLst/>
          </p:spPr>
        </p:cxnSp>
        <p:cxnSp>
          <p:nvCxnSpPr>
            <p:cNvPr id="226" name="Straight Connector 225">
              <a:extLst>
                <a:ext uri="{FF2B5EF4-FFF2-40B4-BE49-F238E27FC236}">
                  <a16:creationId xmlns:a16="http://schemas.microsoft.com/office/drawing/2014/main" id="{EBC3717E-4C10-42E9-9FB4-3BFA0DBB54F6}"/>
                </a:ext>
              </a:extLst>
            </p:cNvPr>
            <p:cNvCxnSpPr/>
            <p:nvPr/>
          </p:nvCxnSpPr>
          <p:spPr>
            <a:xfrm>
              <a:off x="8935130" y="0"/>
              <a:ext cx="0" cy="6994525"/>
            </a:xfrm>
            <a:prstGeom prst="line">
              <a:avLst/>
            </a:prstGeom>
            <a:noFill/>
            <a:ln w="9525" cap="flat" cmpd="sng" algn="ctr">
              <a:solidFill>
                <a:srgbClr val="80BCEB"/>
              </a:solidFill>
              <a:prstDash val="sysDot"/>
              <a:headEnd type="none"/>
              <a:tailEnd type="none"/>
            </a:ln>
            <a:effectLst/>
          </p:spPr>
        </p:cxnSp>
        <p:cxnSp>
          <p:nvCxnSpPr>
            <p:cNvPr id="227" name="Straight Connector 226">
              <a:extLst>
                <a:ext uri="{FF2B5EF4-FFF2-40B4-BE49-F238E27FC236}">
                  <a16:creationId xmlns:a16="http://schemas.microsoft.com/office/drawing/2014/main" id="{9DA5B8F6-31A7-429F-A8E5-CA919E7B7F62}"/>
                </a:ext>
              </a:extLst>
            </p:cNvPr>
            <p:cNvCxnSpPr/>
            <p:nvPr/>
          </p:nvCxnSpPr>
          <p:spPr>
            <a:xfrm>
              <a:off x="9401658" y="0"/>
              <a:ext cx="0" cy="6994525"/>
            </a:xfrm>
            <a:prstGeom prst="line">
              <a:avLst/>
            </a:prstGeom>
            <a:noFill/>
            <a:ln w="9525" cap="flat" cmpd="sng" algn="ctr">
              <a:solidFill>
                <a:srgbClr val="80BCEB"/>
              </a:solidFill>
              <a:prstDash val="sysDot"/>
              <a:headEnd type="none"/>
              <a:tailEnd type="none"/>
            </a:ln>
            <a:effectLst/>
          </p:spPr>
        </p:cxnSp>
        <p:cxnSp>
          <p:nvCxnSpPr>
            <p:cNvPr id="228" name="Straight Connector 227">
              <a:extLst>
                <a:ext uri="{FF2B5EF4-FFF2-40B4-BE49-F238E27FC236}">
                  <a16:creationId xmlns:a16="http://schemas.microsoft.com/office/drawing/2014/main" id="{865621E2-8AE4-4CA0-AA5C-C585E580AB86}"/>
                </a:ext>
              </a:extLst>
            </p:cNvPr>
            <p:cNvCxnSpPr/>
            <p:nvPr/>
          </p:nvCxnSpPr>
          <p:spPr>
            <a:xfrm>
              <a:off x="9168394" y="0"/>
              <a:ext cx="0" cy="6994525"/>
            </a:xfrm>
            <a:prstGeom prst="line">
              <a:avLst/>
            </a:prstGeom>
            <a:noFill/>
            <a:ln w="9525" cap="flat" cmpd="sng" algn="ctr">
              <a:solidFill>
                <a:srgbClr val="80BCEB"/>
              </a:solidFill>
              <a:prstDash val="sysDot"/>
              <a:headEnd type="none"/>
              <a:tailEnd type="none"/>
            </a:ln>
            <a:effectLst/>
          </p:spPr>
        </p:cxnSp>
        <p:cxnSp>
          <p:nvCxnSpPr>
            <p:cNvPr id="229" name="Straight Connector 228">
              <a:extLst>
                <a:ext uri="{FF2B5EF4-FFF2-40B4-BE49-F238E27FC236}">
                  <a16:creationId xmlns:a16="http://schemas.microsoft.com/office/drawing/2014/main" id="{F6512727-8E05-413A-981A-932DD5CBF829}"/>
                </a:ext>
              </a:extLst>
            </p:cNvPr>
            <p:cNvCxnSpPr/>
            <p:nvPr/>
          </p:nvCxnSpPr>
          <p:spPr>
            <a:xfrm>
              <a:off x="9634922" y="0"/>
              <a:ext cx="0" cy="6994525"/>
            </a:xfrm>
            <a:prstGeom prst="line">
              <a:avLst/>
            </a:prstGeom>
            <a:noFill/>
            <a:ln w="9525" cap="flat" cmpd="sng" algn="ctr">
              <a:solidFill>
                <a:srgbClr val="80BCEB"/>
              </a:solidFill>
              <a:prstDash val="sysDot"/>
              <a:headEnd type="none"/>
              <a:tailEnd type="none"/>
            </a:ln>
            <a:effectLst/>
          </p:spPr>
        </p:cxnSp>
        <p:cxnSp>
          <p:nvCxnSpPr>
            <p:cNvPr id="230" name="Straight Connector 229">
              <a:extLst>
                <a:ext uri="{FF2B5EF4-FFF2-40B4-BE49-F238E27FC236}">
                  <a16:creationId xmlns:a16="http://schemas.microsoft.com/office/drawing/2014/main" id="{61FC09FE-4DFC-4861-B567-ED7EE533130B}"/>
                </a:ext>
              </a:extLst>
            </p:cNvPr>
            <p:cNvCxnSpPr/>
            <p:nvPr/>
          </p:nvCxnSpPr>
          <p:spPr>
            <a:xfrm>
              <a:off x="8002073" y="0"/>
              <a:ext cx="0" cy="6994525"/>
            </a:xfrm>
            <a:prstGeom prst="line">
              <a:avLst/>
            </a:prstGeom>
            <a:noFill/>
            <a:ln w="9525" cap="flat" cmpd="sng" algn="ctr">
              <a:solidFill>
                <a:srgbClr val="80BCEB"/>
              </a:solidFill>
              <a:prstDash val="sysDot"/>
              <a:headEnd type="none"/>
              <a:tailEnd type="none"/>
            </a:ln>
            <a:effectLst/>
          </p:spPr>
        </p:cxnSp>
        <p:cxnSp>
          <p:nvCxnSpPr>
            <p:cNvPr id="231" name="Straight Connector 230">
              <a:extLst>
                <a:ext uri="{FF2B5EF4-FFF2-40B4-BE49-F238E27FC236}">
                  <a16:creationId xmlns:a16="http://schemas.microsoft.com/office/drawing/2014/main" id="{ADB0E63E-82C7-482D-9392-F9EA11B00459}"/>
                </a:ext>
              </a:extLst>
            </p:cNvPr>
            <p:cNvCxnSpPr/>
            <p:nvPr/>
          </p:nvCxnSpPr>
          <p:spPr>
            <a:xfrm>
              <a:off x="7768809" y="0"/>
              <a:ext cx="0" cy="6994525"/>
            </a:xfrm>
            <a:prstGeom prst="line">
              <a:avLst/>
            </a:prstGeom>
            <a:noFill/>
            <a:ln w="9525" cap="flat" cmpd="sng" algn="ctr">
              <a:solidFill>
                <a:srgbClr val="80BCEB"/>
              </a:solidFill>
              <a:prstDash val="sysDot"/>
              <a:headEnd type="none"/>
              <a:tailEnd type="none"/>
            </a:ln>
            <a:effectLst/>
          </p:spPr>
        </p:cxnSp>
        <p:cxnSp>
          <p:nvCxnSpPr>
            <p:cNvPr id="232" name="Straight Connector 231">
              <a:extLst>
                <a:ext uri="{FF2B5EF4-FFF2-40B4-BE49-F238E27FC236}">
                  <a16:creationId xmlns:a16="http://schemas.microsoft.com/office/drawing/2014/main" id="{B0C96966-B793-484F-94FA-16CE8EA04245}"/>
                </a:ext>
              </a:extLst>
            </p:cNvPr>
            <p:cNvCxnSpPr/>
            <p:nvPr/>
          </p:nvCxnSpPr>
          <p:spPr>
            <a:xfrm>
              <a:off x="8235337" y="0"/>
              <a:ext cx="0" cy="6994525"/>
            </a:xfrm>
            <a:prstGeom prst="line">
              <a:avLst/>
            </a:prstGeom>
            <a:noFill/>
            <a:ln w="9525" cap="flat" cmpd="sng" algn="ctr">
              <a:solidFill>
                <a:srgbClr val="80BCEB"/>
              </a:solidFill>
              <a:prstDash val="sysDot"/>
              <a:headEnd type="none"/>
              <a:tailEnd type="none"/>
            </a:ln>
            <a:effectLst/>
          </p:spPr>
        </p:cxnSp>
        <p:cxnSp>
          <p:nvCxnSpPr>
            <p:cNvPr id="233" name="Straight Connector 232">
              <a:extLst>
                <a:ext uri="{FF2B5EF4-FFF2-40B4-BE49-F238E27FC236}">
                  <a16:creationId xmlns:a16="http://schemas.microsoft.com/office/drawing/2014/main" id="{D69CC312-B0F1-4A58-A727-1A261FC787F6}"/>
                </a:ext>
              </a:extLst>
            </p:cNvPr>
            <p:cNvCxnSpPr/>
            <p:nvPr/>
          </p:nvCxnSpPr>
          <p:spPr>
            <a:xfrm>
              <a:off x="7535545" y="0"/>
              <a:ext cx="0" cy="6994525"/>
            </a:xfrm>
            <a:prstGeom prst="line">
              <a:avLst/>
            </a:prstGeom>
            <a:noFill/>
            <a:ln w="9525" cap="flat" cmpd="sng" algn="ctr">
              <a:solidFill>
                <a:srgbClr val="80BCEB"/>
              </a:solidFill>
              <a:prstDash val="sysDot"/>
              <a:headEnd type="none"/>
              <a:tailEnd type="none"/>
            </a:ln>
            <a:effectLst/>
          </p:spPr>
        </p:cxnSp>
        <p:cxnSp>
          <p:nvCxnSpPr>
            <p:cNvPr id="234" name="Straight Connector 233">
              <a:extLst>
                <a:ext uri="{FF2B5EF4-FFF2-40B4-BE49-F238E27FC236}">
                  <a16:creationId xmlns:a16="http://schemas.microsoft.com/office/drawing/2014/main" id="{A49B11FE-B21A-48C9-8B58-9FE8929653FF}"/>
                </a:ext>
              </a:extLst>
            </p:cNvPr>
            <p:cNvCxnSpPr/>
            <p:nvPr/>
          </p:nvCxnSpPr>
          <p:spPr>
            <a:xfrm flipH="1">
              <a:off x="5669440" y="4665283"/>
              <a:ext cx="6764642" cy="0"/>
            </a:xfrm>
            <a:prstGeom prst="line">
              <a:avLst/>
            </a:prstGeom>
            <a:noFill/>
            <a:ln w="9525" cap="flat" cmpd="sng" algn="ctr">
              <a:solidFill>
                <a:srgbClr val="80BCEB"/>
              </a:solidFill>
              <a:prstDash val="sysDot"/>
              <a:headEnd type="none"/>
              <a:tailEnd type="none"/>
            </a:ln>
            <a:effectLst/>
          </p:spPr>
        </p:cxnSp>
        <p:cxnSp>
          <p:nvCxnSpPr>
            <p:cNvPr id="235" name="Straight Connector 234">
              <a:extLst>
                <a:ext uri="{FF2B5EF4-FFF2-40B4-BE49-F238E27FC236}">
                  <a16:creationId xmlns:a16="http://schemas.microsoft.com/office/drawing/2014/main" id="{F5387198-76F6-42A2-8A44-15ADD35591A8}"/>
                </a:ext>
              </a:extLst>
            </p:cNvPr>
            <p:cNvCxnSpPr/>
            <p:nvPr/>
          </p:nvCxnSpPr>
          <p:spPr>
            <a:xfrm flipH="1">
              <a:off x="5669440" y="4432019"/>
              <a:ext cx="6764642" cy="0"/>
            </a:xfrm>
            <a:prstGeom prst="line">
              <a:avLst/>
            </a:prstGeom>
            <a:noFill/>
            <a:ln w="9525" cap="flat" cmpd="sng" algn="ctr">
              <a:solidFill>
                <a:srgbClr val="80BCEB"/>
              </a:solidFill>
              <a:prstDash val="sysDot"/>
              <a:headEnd type="none"/>
              <a:tailEnd type="none"/>
            </a:ln>
            <a:effectLst/>
          </p:spPr>
        </p:cxnSp>
        <p:cxnSp>
          <p:nvCxnSpPr>
            <p:cNvPr id="236" name="Straight Connector 235">
              <a:extLst>
                <a:ext uri="{FF2B5EF4-FFF2-40B4-BE49-F238E27FC236}">
                  <a16:creationId xmlns:a16="http://schemas.microsoft.com/office/drawing/2014/main" id="{2CE1F685-D6DC-4245-981F-76C7C4135596}"/>
                </a:ext>
              </a:extLst>
            </p:cNvPr>
            <p:cNvCxnSpPr/>
            <p:nvPr/>
          </p:nvCxnSpPr>
          <p:spPr>
            <a:xfrm flipH="1">
              <a:off x="5669440" y="4898539"/>
              <a:ext cx="6764642" cy="0"/>
            </a:xfrm>
            <a:prstGeom prst="line">
              <a:avLst/>
            </a:prstGeom>
            <a:noFill/>
            <a:ln w="9525" cap="flat" cmpd="sng" algn="ctr">
              <a:solidFill>
                <a:srgbClr val="80BCEB"/>
              </a:solidFill>
              <a:prstDash val="sysDot"/>
              <a:headEnd type="none"/>
              <a:tailEnd type="none"/>
            </a:ln>
            <a:effectLst/>
          </p:spPr>
        </p:cxnSp>
        <p:cxnSp>
          <p:nvCxnSpPr>
            <p:cNvPr id="237" name="Straight Connector 236">
              <a:extLst>
                <a:ext uri="{FF2B5EF4-FFF2-40B4-BE49-F238E27FC236}">
                  <a16:creationId xmlns:a16="http://schemas.microsoft.com/office/drawing/2014/main" id="{61CC4520-9B65-4D2C-823D-5651BE82B52D}"/>
                </a:ext>
              </a:extLst>
            </p:cNvPr>
            <p:cNvCxnSpPr/>
            <p:nvPr/>
          </p:nvCxnSpPr>
          <p:spPr>
            <a:xfrm flipH="1">
              <a:off x="5669440" y="3965491"/>
              <a:ext cx="6764642" cy="0"/>
            </a:xfrm>
            <a:prstGeom prst="line">
              <a:avLst/>
            </a:prstGeom>
            <a:noFill/>
            <a:ln w="9525" cap="flat" cmpd="sng" algn="ctr">
              <a:solidFill>
                <a:srgbClr val="80BCEB"/>
              </a:solidFill>
              <a:prstDash val="sysDot"/>
              <a:headEnd type="none"/>
              <a:tailEnd type="none"/>
            </a:ln>
            <a:effectLst/>
          </p:spPr>
        </p:cxnSp>
        <p:cxnSp>
          <p:nvCxnSpPr>
            <p:cNvPr id="238" name="Straight Connector 237">
              <a:extLst>
                <a:ext uri="{FF2B5EF4-FFF2-40B4-BE49-F238E27FC236}">
                  <a16:creationId xmlns:a16="http://schemas.microsoft.com/office/drawing/2014/main" id="{7C231859-C979-4573-9E51-3E39F76CB905}"/>
                </a:ext>
              </a:extLst>
            </p:cNvPr>
            <p:cNvCxnSpPr/>
            <p:nvPr/>
          </p:nvCxnSpPr>
          <p:spPr>
            <a:xfrm flipH="1">
              <a:off x="5669440" y="3732227"/>
              <a:ext cx="6764642" cy="0"/>
            </a:xfrm>
            <a:prstGeom prst="line">
              <a:avLst/>
            </a:prstGeom>
            <a:noFill/>
            <a:ln w="9525" cap="flat" cmpd="sng" algn="ctr">
              <a:solidFill>
                <a:srgbClr val="80BCEB"/>
              </a:solidFill>
              <a:prstDash val="sysDot"/>
              <a:headEnd type="none"/>
              <a:tailEnd type="none"/>
            </a:ln>
            <a:effectLst/>
          </p:spPr>
        </p:cxnSp>
        <p:cxnSp>
          <p:nvCxnSpPr>
            <p:cNvPr id="239" name="Straight Connector 238">
              <a:extLst>
                <a:ext uri="{FF2B5EF4-FFF2-40B4-BE49-F238E27FC236}">
                  <a16:creationId xmlns:a16="http://schemas.microsoft.com/office/drawing/2014/main" id="{20426A5B-691F-4D84-ADD1-D07DCBF00FDA}"/>
                </a:ext>
              </a:extLst>
            </p:cNvPr>
            <p:cNvCxnSpPr/>
            <p:nvPr/>
          </p:nvCxnSpPr>
          <p:spPr>
            <a:xfrm flipH="1">
              <a:off x="5669440" y="4198755"/>
              <a:ext cx="6764642" cy="0"/>
            </a:xfrm>
            <a:prstGeom prst="line">
              <a:avLst/>
            </a:prstGeom>
            <a:noFill/>
            <a:ln w="9525" cap="flat" cmpd="sng" algn="ctr">
              <a:solidFill>
                <a:srgbClr val="80BCEB"/>
              </a:solidFill>
              <a:prstDash val="sysDot"/>
              <a:headEnd type="none"/>
              <a:tailEnd type="none"/>
            </a:ln>
            <a:effectLst/>
          </p:spPr>
        </p:cxnSp>
        <p:cxnSp>
          <p:nvCxnSpPr>
            <p:cNvPr id="240" name="Straight Connector 239">
              <a:extLst>
                <a:ext uri="{FF2B5EF4-FFF2-40B4-BE49-F238E27FC236}">
                  <a16:creationId xmlns:a16="http://schemas.microsoft.com/office/drawing/2014/main" id="{4C81B6B6-7E3C-49DB-B1E2-581EA7D37D23}"/>
                </a:ext>
              </a:extLst>
            </p:cNvPr>
            <p:cNvCxnSpPr/>
            <p:nvPr/>
          </p:nvCxnSpPr>
          <p:spPr>
            <a:xfrm flipH="1">
              <a:off x="5669440" y="3265698"/>
              <a:ext cx="6764642" cy="0"/>
            </a:xfrm>
            <a:prstGeom prst="line">
              <a:avLst/>
            </a:prstGeom>
            <a:noFill/>
            <a:ln w="9525" cap="flat" cmpd="sng" algn="ctr">
              <a:solidFill>
                <a:srgbClr val="80BCEB"/>
              </a:solidFill>
              <a:prstDash val="sysDot"/>
              <a:headEnd type="none"/>
              <a:tailEnd type="none"/>
            </a:ln>
            <a:effectLst/>
          </p:spPr>
        </p:cxnSp>
        <p:cxnSp>
          <p:nvCxnSpPr>
            <p:cNvPr id="241" name="Straight Connector 240">
              <a:extLst>
                <a:ext uri="{FF2B5EF4-FFF2-40B4-BE49-F238E27FC236}">
                  <a16:creationId xmlns:a16="http://schemas.microsoft.com/office/drawing/2014/main" id="{C71112FF-9F6E-4A98-B196-E802CB9F0F06}"/>
                </a:ext>
              </a:extLst>
            </p:cNvPr>
            <p:cNvCxnSpPr/>
            <p:nvPr/>
          </p:nvCxnSpPr>
          <p:spPr>
            <a:xfrm flipH="1">
              <a:off x="5669440" y="3032434"/>
              <a:ext cx="6764642" cy="0"/>
            </a:xfrm>
            <a:prstGeom prst="line">
              <a:avLst/>
            </a:prstGeom>
            <a:noFill/>
            <a:ln w="9525" cap="flat" cmpd="sng" algn="ctr">
              <a:solidFill>
                <a:srgbClr val="80BCEB"/>
              </a:solidFill>
              <a:prstDash val="sysDot"/>
              <a:headEnd type="none"/>
              <a:tailEnd type="none"/>
            </a:ln>
            <a:effectLst/>
          </p:spPr>
        </p:cxnSp>
        <p:cxnSp>
          <p:nvCxnSpPr>
            <p:cNvPr id="242" name="Straight Connector 241">
              <a:extLst>
                <a:ext uri="{FF2B5EF4-FFF2-40B4-BE49-F238E27FC236}">
                  <a16:creationId xmlns:a16="http://schemas.microsoft.com/office/drawing/2014/main" id="{7C79CF7F-7B43-45C9-AFEC-9236E4C8B3F2}"/>
                </a:ext>
              </a:extLst>
            </p:cNvPr>
            <p:cNvCxnSpPr/>
            <p:nvPr/>
          </p:nvCxnSpPr>
          <p:spPr>
            <a:xfrm flipH="1">
              <a:off x="5669440" y="3498963"/>
              <a:ext cx="6764642" cy="0"/>
            </a:xfrm>
            <a:prstGeom prst="line">
              <a:avLst/>
            </a:prstGeom>
            <a:noFill/>
            <a:ln w="9525" cap="flat" cmpd="sng" algn="ctr">
              <a:solidFill>
                <a:srgbClr val="80BCEB"/>
              </a:solidFill>
              <a:prstDash val="sysDot"/>
              <a:headEnd type="none"/>
              <a:tailEnd type="none"/>
            </a:ln>
            <a:effectLst/>
          </p:spPr>
        </p:cxnSp>
        <p:cxnSp>
          <p:nvCxnSpPr>
            <p:cNvPr id="243" name="Straight Connector 242">
              <a:extLst>
                <a:ext uri="{FF2B5EF4-FFF2-40B4-BE49-F238E27FC236}">
                  <a16:creationId xmlns:a16="http://schemas.microsoft.com/office/drawing/2014/main" id="{FEFDD273-3401-4E3D-9E2E-178839ECFA7D}"/>
                </a:ext>
              </a:extLst>
            </p:cNvPr>
            <p:cNvCxnSpPr/>
            <p:nvPr/>
          </p:nvCxnSpPr>
          <p:spPr>
            <a:xfrm flipH="1">
              <a:off x="5669440" y="2565906"/>
              <a:ext cx="6764642" cy="0"/>
            </a:xfrm>
            <a:prstGeom prst="line">
              <a:avLst/>
            </a:prstGeom>
            <a:noFill/>
            <a:ln w="9525" cap="flat" cmpd="sng" algn="ctr">
              <a:solidFill>
                <a:srgbClr val="80BCEB"/>
              </a:solidFill>
              <a:prstDash val="sysDot"/>
              <a:headEnd type="none"/>
              <a:tailEnd type="none"/>
            </a:ln>
            <a:effectLst/>
          </p:spPr>
        </p:cxnSp>
        <p:cxnSp>
          <p:nvCxnSpPr>
            <p:cNvPr id="244" name="Straight Connector 243">
              <a:extLst>
                <a:ext uri="{FF2B5EF4-FFF2-40B4-BE49-F238E27FC236}">
                  <a16:creationId xmlns:a16="http://schemas.microsoft.com/office/drawing/2014/main" id="{152DB73A-8689-4C09-8EC7-65D6D5E4704F}"/>
                </a:ext>
              </a:extLst>
            </p:cNvPr>
            <p:cNvCxnSpPr/>
            <p:nvPr/>
          </p:nvCxnSpPr>
          <p:spPr>
            <a:xfrm flipH="1">
              <a:off x="5669440" y="2332642"/>
              <a:ext cx="6764642" cy="0"/>
            </a:xfrm>
            <a:prstGeom prst="line">
              <a:avLst/>
            </a:prstGeom>
            <a:noFill/>
            <a:ln w="9525" cap="flat" cmpd="sng" algn="ctr">
              <a:solidFill>
                <a:srgbClr val="80BCEB"/>
              </a:solidFill>
              <a:prstDash val="sysDot"/>
              <a:headEnd type="none"/>
              <a:tailEnd type="none"/>
            </a:ln>
            <a:effectLst/>
          </p:spPr>
        </p:cxnSp>
        <p:cxnSp>
          <p:nvCxnSpPr>
            <p:cNvPr id="245" name="Straight Connector 244">
              <a:extLst>
                <a:ext uri="{FF2B5EF4-FFF2-40B4-BE49-F238E27FC236}">
                  <a16:creationId xmlns:a16="http://schemas.microsoft.com/office/drawing/2014/main" id="{695E8082-82D7-49C9-AEE5-C1DE6BAE3AE6}"/>
                </a:ext>
              </a:extLst>
            </p:cNvPr>
            <p:cNvCxnSpPr/>
            <p:nvPr/>
          </p:nvCxnSpPr>
          <p:spPr>
            <a:xfrm flipH="1">
              <a:off x="5669440" y="2799170"/>
              <a:ext cx="6764642" cy="0"/>
            </a:xfrm>
            <a:prstGeom prst="line">
              <a:avLst/>
            </a:prstGeom>
            <a:noFill/>
            <a:ln w="9525" cap="flat" cmpd="sng" algn="ctr">
              <a:solidFill>
                <a:srgbClr val="80BCEB"/>
              </a:solidFill>
              <a:prstDash val="sysDot"/>
              <a:headEnd type="none"/>
              <a:tailEnd type="none"/>
            </a:ln>
            <a:effectLst/>
          </p:spPr>
        </p:cxnSp>
        <p:cxnSp>
          <p:nvCxnSpPr>
            <p:cNvPr id="246" name="Straight Connector 245">
              <a:extLst>
                <a:ext uri="{FF2B5EF4-FFF2-40B4-BE49-F238E27FC236}">
                  <a16:creationId xmlns:a16="http://schemas.microsoft.com/office/drawing/2014/main" id="{19F6C3DB-0A62-4BB5-9367-7888C4E19028}"/>
                </a:ext>
              </a:extLst>
            </p:cNvPr>
            <p:cNvCxnSpPr/>
            <p:nvPr/>
          </p:nvCxnSpPr>
          <p:spPr>
            <a:xfrm flipH="1">
              <a:off x="5669440" y="1166321"/>
              <a:ext cx="6764642" cy="0"/>
            </a:xfrm>
            <a:prstGeom prst="line">
              <a:avLst/>
            </a:prstGeom>
            <a:noFill/>
            <a:ln w="9525" cap="flat" cmpd="sng" algn="ctr">
              <a:solidFill>
                <a:srgbClr val="80BCEB"/>
              </a:solidFill>
              <a:prstDash val="sysDot"/>
              <a:headEnd type="none"/>
              <a:tailEnd type="none"/>
            </a:ln>
            <a:effectLst/>
          </p:spPr>
        </p:cxnSp>
        <p:cxnSp>
          <p:nvCxnSpPr>
            <p:cNvPr id="247" name="Straight Connector 246">
              <a:extLst>
                <a:ext uri="{FF2B5EF4-FFF2-40B4-BE49-F238E27FC236}">
                  <a16:creationId xmlns:a16="http://schemas.microsoft.com/office/drawing/2014/main" id="{E9E5666E-FB63-43ED-A54B-FD7FD8A72E2D}"/>
                </a:ext>
              </a:extLst>
            </p:cNvPr>
            <p:cNvCxnSpPr/>
            <p:nvPr/>
          </p:nvCxnSpPr>
          <p:spPr>
            <a:xfrm flipH="1">
              <a:off x="5669440" y="933057"/>
              <a:ext cx="6764642" cy="0"/>
            </a:xfrm>
            <a:prstGeom prst="line">
              <a:avLst/>
            </a:prstGeom>
            <a:noFill/>
            <a:ln w="9525" cap="flat" cmpd="sng" algn="ctr">
              <a:solidFill>
                <a:srgbClr val="80BCEB"/>
              </a:solidFill>
              <a:prstDash val="sysDot"/>
              <a:headEnd type="none"/>
              <a:tailEnd type="none"/>
            </a:ln>
            <a:effectLst/>
          </p:spPr>
        </p:cxnSp>
        <p:cxnSp>
          <p:nvCxnSpPr>
            <p:cNvPr id="248" name="Straight Connector 247">
              <a:extLst>
                <a:ext uri="{FF2B5EF4-FFF2-40B4-BE49-F238E27FC236}">
                  <a16:creationId xmlns:a16="http://schemas.microsoft.com/office/drawing/2014/main" id="{EB4DA7B9-DBBD-4330-8AAD-181D2CAF2671}"/>
                </a:ext>
              </a:extLst>
            </p:cNvPr>
            <p:cNvCxnSpPr/>
            <p:nvPr/>
          </p:nvCxnSpPr>
          <p:spPr>
            <a:xfrm flipH="1">
              <a:off x="5669440" y="1399586"/>
              <a:ext cx="6764642" cy="0"/>
            </a:xfrm>
            <a:prstGeom prst="line">
              <a:avLst/>
            </a:prstGeom>
            <a:noFill/>
            <a:ln w="9525" cap="flat" cmpd="sng" algn="ctr">
              <a:solidFill>
                <a:srgbClr val="80BCEB"/>
              </a:solidFill>
              <a:prstDash val="sysDot"/>
              <a:headEnd type="none"/>
              <a:tailEnd type="none"/>
            </a:ln>
            <a:effectLst/>
          </p:spPr>
        </p:cxnSp>
        <p:cxnSp>
          <p:nvCxnSpPr>
            <p:cNvPr id="249" name="Straight Connector 248">
              <a:extLst>
                <a:ext uri="{FF2B5EF4-FFF2-40B4-BE49-F238E27FC236}">
                  <a16:creationId xmlns:a16="http://schemas.microsoft.com/office/drawing/2014/main" id="{DDBF8370-4C6A-4BBF-9275-59A62FB5FA9E}"/>
                </a:ext>
              </a:extLst>
            </p:cNvPr>
            <p:cNvCxnSpPr/>
            <p:nvPr/>
          </p:nvCxnSpPr>
          <p:spPr>
            <a:xfrm flipH="1">
              <a:off x="5669440" y="1866114"/>
              <a:ext cx="6764642" cy="0"/>
            </a:xfrm>
            <a:prstGeom prst="line">
              <a:avLst/>
            </a:prstGeom>
            <a:noFill/>
            <a:ln w="9525" cap="flat" cmpd="sng" algn="ctr">
              <a:solidFill>
                <a:srgbClr val="80BCEB"/>
              </a:solidFill>
              <a:prstDash val="sysDot"/>
              <a:headEnd type="none"/>
              <a:tailEnd type="none"/>
            </a:ln>
            <a:effectLst/>
          </p:spPr>
        </p:cxnSp>
        <p:cxnSp>
          <p:nvCxnSpPr>
            <p:cNvPr id="250" name="Straight Connector 249">
              <a:extLst>
                <a:ext uri="{FF2B5EF4-FFF2-40B4-BE49-F238E27FC236}">
                  <a16:creationId xmlns:a16="http://schemas.microsoft.com/office/drawing/2014/main" id="{1D973304-473F-4A64-9BD8-AF14E628AF19}"/>
                </a:ext>
              </a:extLst>
            </p:cNvPr>
            <p:cNvCxnSpPr/>
            <p:nvPr/>
          </p:nvCxnSpPr>
          <p:spPr>
            <a:xfrm flipH="1">
              <a:off x="5669440" y="1632850"/>
              <a:ext cx="6764642" cy="0"/>
            </a:xfrm>
            <a:prstGeom prst="line">
              <a:avLst/>
            </a:prstGeom>
            <a:noFill/>
            <a:ln w="9525" cap="flat" cmpd="sng" algn="ctr">
              <a:solidFill>
                <a:srgbClr val="80BCEB"/>
              </a:solidFill>
              <a:prstDash val="sysDot"/>
              <a:headEnd type="none"/>
              <a:tailEnd type="none"/>
            </a:ln>
            <a:effectLst/>
          </p:spPr>
        </p:cxnSp>
        <p:cxnSp>
          <p:nvCxnSpPr>
            <p:cNvPr id="251" name="Straight Connector 250">
              <a:extLst>
                <a:ext uri="{FF2B5EF4-FFF2-40B4-BE49-F238E27FC236}">
                  <a16:creationId xmlns:a16="http://schemas.microsoft.com/office/drawing/2014/main" id="{F5F4FDEB-CB37-4D18-BC6C-16913113BB0E}"/>
                </a:ext>
              </a:extLst>
            </p:cNvPr>
            <p:cNvCxnSpPr/>
            <p:nvPr/>
          </p:nvCxnSpPr>
          <p:spPr>
            <a:xfrm flipH="1">
              <a:off x="5669440" y="2099378"/>
              <a:ext cx="6764642" cy="0"/>
            </a:xfrm>
            <a:prstGeom prst="line">
              <a:avLst/>
            </a:prstGeom>
            <a:noFill/>
            <a:ln w="9525" cap="flat" cmpd="sng" algn="ctr">
              <a:solidFill>
                <a:srgbClr val="80BCEB"/>
              </a:solidFill>
              <a:prstDash val="sysDot"/>
              <a:headEnd type="none"/>
              <a:tailEnd type="none"/>
            </a:ln>
            <a:effectLst/>
          </p:spPr>
        </p:cxnSp>
        <p:cxnSp>
          <p:nvCxnSpPr>
            <p:cNvPr id="252" name="Straight Connector 251">
              <a:extLst>
                <a:ext uri="{FF2B5EF4-FFF2-40B4-BE49-F238E27FC236}">
                  <a16:creationId xmlns:a16="http://schemas.microsoft.com/office/drawing/2014/main" id="{B24CDBFD-F9FA-46D7-9112-78B51FC93079}"/>
                </a:ext>
              </a:extLst>
            </p:cNvPr>
            <p:cNvCxnSpPr/>
            <p:nvPr/>
          </p:nvCxnSpPr>
          <p:spPr>
            <a:xfrm flipH="1">
              <a:off x="5669440" y="466529"/>
              <a:ext cx="6764642" cy="0"/>
            </a:xfrm>
            <a:prstGeom prst="line">
              <a:avLst/>
            </a:prstGeom>
            <a:noFill/>
            <a:ln w="9525" cap="flat" cmpd="sng" algn="ctr">
              <a:solidFill>
                <a:srgbClr val="80BCEB"/>
              </a:solidFill>
              <a:prstDash val="sysDot"/>
              <a:headEnd type="none"/>
              <a:tailEnd type="none"/>
            </a:ln>
            <a:effectLst/>
          </p:spPr>
        </p:cxnSp>
        <p:cxnSp>
          <p:nvCxnSpPr>
            <p:cNvPr id="253" name="Straight Connector 252">
              <a:extLst>
                <a:ext uri="{FF2B5EF4-FFF2-40B4-BE49-F238E27FC236}">
                  <a16:creationId xmlns:a16="http://schemas.microsoft.com/office/drawing/2014/main" id="{B94BED2D-2541-4EE8-A435-7C692E7AEFEC}"/>
                </a:ext>
              </a:extLst>
            </p:cNvPr>
            <p:cNvCxnSpPr/>
            <p:nvPr/>
          </p:nvCxnSpPr>
          <p:spPr>
            <a:xfrm flipH="1">
              <a:off x="5669440" y="233265"/>
              <a:ext cx="6764642" cy="0"/>
            </a:xfrm>
            <a:prstGeom prst="line">
              <a:avLst/>
            </a:prstGeom>
            <a:noFill/>
            <a:ln w="9525" cap="flat" cmpd="sng" algn="ctr">
              <a:solidFill>
                <a:srgbClr val="80BCEB"/>
              </a:solidFill>
              <a:prstDash val="sysDot"/>
              <a:headEnd type="none"/>
              <a:tailEnd type="none"/>
            </a:ln>
            <a:effectLst/>
          </p:spPr>
        </p:cxnSp>
        <p:cxnSp>
          <p:nvCxnSpPr>
            <p:cNvPr id="254" name="Straight Connector 253">
              <a:extLst>
                <a:ext uri="{FF2B5EF4-FFF2-40B4-BE49-F238E27FC236}">
                  <a16:creationId xmlns:a16="http://schemas.microsoft.com/office/drawing/2014/main" id="{5F0C7369-88F8-4090-B81E-AD50438EBB30}"/>
                </a:ext>
              </a:extLst>
            </p:cNvPr>
            <p:cNvCxnSpPr/>
            <p:nvPr/>
          </p:nvCxnSpPr>
          <p:spPr>
            <a:xfrm flipH="1">
              <a:off x="5669440" y="699793"/>
              <a:ext cx="6764642" cy="0"/>
            </a:xfrm>
            <a:prstGeom prst="line">
              <a:avLst/>
            </a:prstGeom>
            <a:noFill/>
            <a:ln w="9525" cap="flat" cmpd="sng" algn="ctr">
              <a:solidFill>
                <a:srgbClr val="80BCEB"/>
              </a:solidFill>
              <a:prstDash val="sysDot"/>
              <a:headEnd type="none"/>
              <a:tailEnd type="none"/>
            </a:ln>
            <a:effectLst/>
          </p:spPr>
        </p:cxnSp>
        <p:cxnSp>
          <p:nvCxnSpPr>
            <p:cNvPr id="255" name="Straight Connector 254">
              <a:extLst>
                <a:ext uri="{FF2B5EF4-FFF2-40B4-BE49-F238E27FC236}">
                  <a16:creationId xmlns:a16="http://schemas.microsoft.com/office/drawing/2014/main" id="{257A9F3A-5421-477B-8D9B-6D476150B5DD}"/>
                </a:ext>
              </a:extLst>
            </p:cNvPr>
            <p:cNvCxnSpPr/>
            <p:nvPr/>
          </p:nvCxnSpPr>
          <p:spPr>
            <a:xfrm flipH="1">
              <a:off x="5669442" y="6064859"/>
              <a:ext cx="6764642" cy="0"/>
            </a:xfrm>
            <a:prstGeom prst="line">
              <a:avLst/>
            </a:prstGeom>
            <a:noFill/>
            <a:ln w="9525" cap="flat" cmpd="sng" algn="ctr">
              <a:solidFill>
                <a:srgbClr val="80BCEB"/>
              </a:solidFill>
              <a:prstDash val="sysDot"/>
              <a:headEnd type="none"/>
              <a:tailEnd type="none"/>
            </a:ln>
            <a:effectLst/>
          </p:spPr>
        </p:cxnSp>
        <p:cxnSp>
          <p:nvCxnSpPr>
            <p:cNvPr id="256" name="Straight Connector 255">
              <a:extLst>
                <a:ext uri="{FF2B5EF4-FFF2-40B4-BE49-F238E27FC236}">
                  <a16:creationId xmlns:a16="http://schemas.microsoft.com/office/drawing/2014/main" id="{F59FEDD5-81C7-4B9C-9CC4-3123C88E825D}"/>
                </a:ext>
              </a:extLst>
            </p:cNvPr>
            <p:cNvCxnSpPr/>
            <p:nvPr/>
          </p:nvCxnSpPr>
          <p:spPr>
            <a:xfrm flipH="1">
              <a:off x="5669442" y="5831595"/>
              <a:ext cx="6764642" cy="0"/>
            </a:xfrm>
            <a:prstGeom prst="line">
              <a:avLst/>
            </a:prstGeom>
            <a:noFill/>
            <a:ln w="9525" cap="flat" cmpd="sng" algn="ctr">
              <a:solidFill>
                <a:srgbClr val="80BCEB"/>
              </a:solidFill>
              <a:prstDash val="sysDot"/>
              <a:headEnd type="none"/>
              <a:tailEnd type="none"/>
            </a:ln>
            <a:effectLst/>
          </p:spPr>
        </p:cxnSp>
        <p:cxnSp>
          <p:nvCxnSpPr>
            <p:cNvPr id="257" name="Straight Connector 256">
              <a:extLst>
                <a:ext uri="{FF2B5EF4-FFF2-40B4-BE49-F238E27FC236}">
                  <a16:creationId xmlns:a16="http://schemas.microsoft.com/office/drawing/2014/main" id="{26AB6F54-82E4-4ED2-BC89-6EDBEE1C6F9C}"/>
                </a:ext>
              </a:extLst>
            </p:cNvPr>
            <p:cNvCxnSpPr/>
            <p:nvPr/>
          </p:nvCxnSpPr>
          <p:spPr>
            <a:xfrm flipH="1">
              <a:off x="5669442" y="6298124"/>
              <a:ext cx="6764642" cy="0"/>
            </a:xfrm>
            <a:prstGeom prst="line">
              <a:avLst/>
            </a:prstGeom>
            <a:noFill/>
            <a:ln w="9525" cap="flat" cmpd="sng" algn="ctr">
              <a:solidFill>
                <a:srgbClr val="80BCEB"/>
              </a:solidFill>
              <a:prstDash val="sysDot"/>
              <a:headEnd type="none"/>
              <a:tailEnd type="none"/>
            </a:ln>
            <a:effectLst/>
          </p:spPr>
        </p:cxnSp>
        <p:cxnSp>
          <p:nvCxnSpPr>
            <p:cNvPr id="258" name="Straight Connector 257">
              <a:extLst>
                <a:ext uri="{FF2B5EF4-FFF2-40B4-BE49-F238E27FC236}">
                  <a16:creationId xmlns:a16="http://schemas.microsoft.com/office/drawing/2014/main" id="{AF3868FE-953A-460B-86D3-FB776C7928FA}"/>
                </a:ext>
              </a:extLst>
            </p:cNvPr>
            <p:cNvCxnSpPr/>
            <p:nvPr/>
          </p:nvCxnSpPr>
          <p:spPr>
            <a:xfrm flipH="1">
              <a:off x="5669442" y="6764652"/>
              <a:ext cx="6764642" cy="0"/>
            </a:xfrm>
            <a:prstGeom prst="line">
              <a:avLst/>
            </a:prstGeom>
            <a:noFill/>
            <a:ln w="9525" cap="flat" cmpd="sng" algn="ctr">
              <a:solidFill>
                <a:srgbClr val="80BCEB"/>
              </a:solidFill>
              <a:prstDash val="sysDot"/>
              <a:headEnd type="none"/>
              <a:tailEnd type="none"/>
            </a:ln>
            <a:effectLst/>
          </p:spPr>
        </p:cxnSp>
        <p:cxnSp>
          <p:nvCxnSpPr>
            <p:cNvPr id="259" name="Straight Connector 258">
              <a:extLst>
                <a:ext uri="{FF2B5EF4-FFF2-40B4-BE49-F238E27FC236}">
                  <a16:creationId xmlns:a16="http://schemas.microsoft.com/office/drawing/2014/main" id="{A485E06A-327A-46CC-BBF1-DB69A91A4B62}"/>
                </a:ext>
              </a:extLst>
            </p:cNvPr>
            <p:cNvCxnSpPr/>
            <p:nvPr/>
          </p:nvCxnSpPr>
          <p:spPr>
            <a:xfrm flipH="1">
              <a:off x="5669442" y="6531388"/>
              <a:ext cx="6764642" cy="0"/>
            </a:xfrm>
            <a:prstGeom prst="line">
              <a:avLst/>
            </a:prstGeom>
            <a:noFill/>
            <a:ln w="9525" cap="flat" cmpd="sng" algn="ctr">
              <a:solidFill>
                <a:srgbClr val="80BCEB"/>
              </a:solidFill>
              <a:prstDash val="sysDot"/>
              <a:headEnd type="none"/>
              <a:tailEnd type="none"/>
            </a:ln>
            <a:effectLst/>
          </p:spPr>
        </p:cxnSp>
        <p:cxnSp>
          <p:nvCxnSpPr>
            <p:cNvPr id="260" name="Straight Connector 259">
              <a:extLst>
                <a:ext uri="{FF2B5EF4-FFF2-40B4-BE49-F238E27FC236}">
                  <a16:creationId xmlns:a16="http://schemas.microsoft.com/office/drawing/2014/main" id="{1228D61A-BABD-4072-9D37-78263F26A131}"/>
                </a:ext>
              </a:extLst>
            </p:cNvPr>
            <p:cNvCxnSpPr/>
            <p:nvPr/>
          </p:nvCxnSpPr>
          <p:spPr>
            <a:xfrm flipH="1">
              <a:off x="5669442" y="5365067"/>
              <a:ext cx="6764642" cy="0"/>
            </a:xfrm>
            <a:prstGeom prst="line">
              <a:avLst/>
            </a:prstGeom>
            <a:noFill/>
            <a:ln w="9525" cap="flat" cmpd="sng" algn="ctr">
              <a:solidFill>
                <a:srgbClr val="80BCEB"/>
              </a:solidFill>
              <a:prstDash val="sysDot"/>
              <a:headEnd type="none"/>
              <a:tailEnd type="none"/>
            </a:ln>
            <a:effectLst/>
          </p:spPr>
        </p:cxnSp>
        <p:cxnSp>
          <p:nvCxnSpPr>
            <p:cNvPr id="261" name="Straight Connector 260">
              <a:extLst>
                <a:ext uri="{FF2B5EF4-FFF2-40B4-BE49-F238E27FC236}">
                  <a16:creationId xmlns:a16="http://schemas.microsoft.com/office/drawing/2014/main" id="{E8C32E8B-5AAC-450F-B839-5EDC7BE63D6B}"/>
                </a:ext>
              </a:extLst>
            </p:cNvPr>
            <p:cNvCxnSpPr/>
            <p:nvPr/>
          </p:nvCxnSpPr>
          <p:spPr>
            <a:xfrm flipH="1">
              <a:off x="5669442" y="5131803"/>
              <a:ext cx="6764642" cy="0"/>
            </a:xfrm>
            <a:prstGeom prst="line">
              <a:avLst/>
            </a:prstGeom>
            <a:noFill/>
            <a:ln w="9525" cap="flat" cmpd="sng" algn="ctr">
              <a:solidFill>
                <a:srgbClr val="80BCEB"/>
              </a:solidFill>
              <a:prstDash val="sysDot"/>
              <a:headEnd type="none"/>
              <a:tailEnd type="none"/>
            </a:ln>
            <a:effectLst/>
          </p:spPr>
        </p:cxnSp>
        <p:cxnSp>
          <p:nvCxnSpPr>
            <p:cNvPr id="262" name="Straight Connector 261">
              <a:extLst>
                <a:ext uri="{FF2B5EF4-FFF2-40B4-BE49-F238E27FC236}">
                  <a16:creationId xmlns:a16="http://schemas.microsoft.com/office/drawing/2014/main" id="{3C243ADD-C849-441B-AFCA-5AF06EDAE93C}"/>
                </a:ext>
              </a:extLst>
            </p:cNvPr>
            <p:cNvCxnSpPr/>
            <p:nvPr/>
          </p:nvCxnSpPr>
          <p:spPr>
            <a:xfrm flipH="1">
              <a:off x="5669442" y="5598331"/>
              <a:ext cx="6764642" cy="0"/>
            </a:xfrm>
            <a:prstGeom prst="line">
              <a:avLst/>
            </a:prstGeom>
            <a:noFill/>
            <a:ln w="9525" cap="flat" cmpd="sng" algn="ctr">
              <a:solidFill>
                <a:srgbClr val="80BCEB"/>
              </a:solidFill>
              <a:prstDash val="sysDot"/>
              <a:headEnd type="none"/>
              <a:tailEnd type="none"/>
            </a:ln>
            <a:effectLst/>
          </p:spPr>
        </p:cxnSp>
        <p:cxnSp>
          <p:nvCxnSpPr>
            <p:cNvPr id="263" name="Straight Connector 262">
              <a:extLst>
                <a:ext uri="{FF2B5EF4-FFF2-40B4-BE49-F238E27FC236}">
                  <a16:creationId xmlns:a16="http://schemas.microsoft.com/office/drawing/2014/main" id="{92483CF1-0CD6-4D9D-AEFE-16F3675D4D4D}"/>
                </a:ext>
              </a:extLst>
            </p:cNvPr>
            <p:cNvCxnSpPr/>
            <p:nvPr/>
          </p:nvCxnSpPr>
          <p:spPr>
            <a:xfrm>
              <a:off x="7302288" y="0"/>
              <a:ext cx="0" cy="6994525"/>
            </a:xfrm>
            <a:prstGeom prst="line">
              <a:avLst/>
            </a:prstGeom>
            <a:noFill/>
            <a:ln w="9525" cap="flat" cmpd="sng" algn="ctr">
              <a:solidFill>
                <a:srgbClr val="80BCEB"/>
              </a:solidFill>
              <a:prstDash val="sysDot"/>
              <a:headEnd type="none"/>
              <a:tailEnd type="none"/>
            </a:ln>
            <a:effectLst/>
          </p:spPr>
        </p:cxnSp>
        <p:cxnSp>
          <p:nvCxnSpPr>
            <p:cNvPr id="264" name="Straight Connector 263">
              <a:extLst>
                <a:ext uri="{FF2B5EF4-FFF2-40B4-BE49-F238E27FC236}">
                  <a16:creationId xmlns:a16="http://schemas.microsoft.com/office/drawing/2014/main" id="{86B05B28-E1C7-4C69-9380-A77788D9250C}"/>
                </a:ext>
              </a:extLst>
            </p:cNvPr>
            <p:cNvCxnSpPr/>
            <p:nvPr/>
          </p:nvCxnSpPr>
          <p:spPr>
            <a:xfrm>
              <a:off x="7069024" y="0"/>
              <a:ext cx="0" cy="6994525"/>
            </a:xfrm>
            <a:prstGeom prst="line">
              <a:avLst/>
            </a:prstGeom>
            <a:noFill/>
            <a:ln w="9525" cap="flat" cmpd="sng" algn="ctr">
              <a:solidFill>
                <a:srgbClr val="80BCEB"/>
              </a:solidFill>
              <a:prstDash val="sysDot"/>
              <a:headEnd type="none"/>
              <a:tailEnd type="none"/>
            </a:ln>
            <a:effectLst/>
          </p:spPr>
        </p:cxnSp>
        <p:cxnSp>
          <p:nvCxnSpPr>
            <p:cNvPr id="265" name="Straight Connector 264">
              <a:extLst>
                <a:ext uri="{FF2B5EF4-FFF2-40B4-BE49-F238E27FC236}">
                  <a16:creationId xmlns:a16="http://schemas.microsoft.com/office/drawing/2014/main" id="{F115F1FF-6478-4B54-AED8-CF9CAC5F2121}"/>
                </a:ext>
              </a:extLst>
            </p:cNvPr>
            <p:cNvCxnSpPr/>
            <p:nvPr/>
          </p:nvCxnSpPr>
          <p:spPr>
            <a:xfrm>
              <a:off x="6602496" y="0"/>
              <a:ext cx="0" cy="6994525"/>
            </a:xfrm>
            <a:prstGeom prst="line">
              <a:avLst/>
            </a:prstGeom>
            <a:noFill/>
            <a:ln w="9525" cap="flat" cmpd="sng" algn="ctr">
              <a:solidFill>
                <a:srgbClr val="80BCEB"/>
              </a:solidFill>
              <a:prstDash val="sysDot"/>
              <a:headEnd type="none"/>
              <a:tailEnd type="none"/>
            </a:ln>
            <a:effectLst/>
          </p:spPr>
        </p:cxnSp>
        <p:cxnSp>
          <p:nvCxnSpPr>
            <p:cNvPr id="266" name="Straight Connector 265">
              <a:extLst>
                <a:ext uri="{FF2B5EF4-FFF2-40B4-BE49-F238E27FC236}">
                  <a16:creationId xmlns:a16="http://schemas.microsoft.com/office/drawing/2014/main" id="{D556F888-378B-474C-A6E4-248CF90EB59A}"/>
                </a:ext>
              </a:extLst>
            </p:cNvPr>
            <p:cNvCxnSpPr/>
            <p:nvPr/>
          </p:nvCxnSpPr>
          <p:spPr>
            <a:xfrm>
              <a:off x="6369232" y="0"/>
              <a:ext cx="0" cy="6994525"/>
            </a:xfrm>
            <a:prstGeom prst="line">
              <a:avLst/>
            </a:prstGeom>
            <a:noFill/>
            <a:ln w="9525" cap="flat" cmpd="sng" algn="ctr">
              <a:solidFill>
                <a:srgbClr val="80BCEB"/>
              </a:solidFill>
              <a:prstDash val="sysDot"/>
              <a:headEnd type="none"/>
              <a:tailEnd type="none"/>
            </a:ln>
            <a:effectLst/>
          </p:spPr>
        </p:cxnSp>
        <p:cxnSp>
          <p:nvCxnSpPr>
            <p:cNvPr id="267" name="Straight Connector 266">
              <a:extLst>
                <a:ext uri="{FF2B5EF4-FFF2-40B4-BE49-F238E27FC236}">
                  <a16:creationId xmlns:a16="http://schemas.microsoft.com/office/drawing/2014/main" id="{B7AD5C66-904C-49E9-A5BE-10AA37FFB35D}"/>
                </a:ext>
              </a:extLst>
            </p:cNvPr>
            <p:cNvCxnSpPr/>
            <p:nvPr/>
          </p:nvCxnSpPr>
          <p:spPr>
            <a:xfrm>
              <a:off x="6835760" y="0"/>
              <a:ext cx="0" cy="6994525"/>
            </a:xfrm>
            <a:prstGeom prst="line">
              <a:avLst/>
            </a:prstGeom>
            <a:noFill/>
            <a:ln w="9525" cap="flat" cmpd="sng" algn="ctr">
              <a:solidFill>
                <a:srgbClr val="80BCEB"/>
              </a:solidFill>
              <a:prstDash val="sysDot"/>
              <a:headEnd type="none"/>
              <a:tailEnd type="none"/>
            </a:ln>
            <a:effectLst/>
          </p:spPr>
        </p:cxnSp>
        <p:cxnSp>
          <p:nvCxnSpPr>
            <p:cNvPr id="268" name="Straight Connector 267">
              <a:extLst>
                <a:ext uri="{FF2B5EF4-FFF2-40B4-BE49-F238E27FC236}">
                  <a16:creationId xmlns:a16="http://schemas.microsoft.com/office/drawing/2014/main" id="{B8F6F0BE-16AA-460A-8074-08A3510E0572}"/>
                </a:ext>
              </a:extLst>
            </p:cNvPr>
            <p:cNvCxnSpPr/>
            <p:nvPr/>
          </p:nvCxnSpPr>
          <p:spPr>
            <a:xfrm>
              <a:off x="5902703" y="0"/>
              <a:ext cx="0" cy="6994525"/>
            </a:xfrm>
            <a:prstGeom prst="line">
              <a:avLst/>
            </a:prstGeom>
            <a:noFill/>
            <a:ln w="9525" cap="flat" cmpd="sng" algn="ctr">
              <a:solidFill>
                <a:srgbClr val="80BCEB"/>
              </a:solidFill>
              <a:prstDash val="sysDot"/>
              <a:headEnd type="none"/>
              <a:tailEnd type="none"/>
            </a:ln>
            <a:effectLst/>
          </p:spPr>
        </p:cxnSp>
        <p:cxnSp>
          <p:nvCxnSpPr>
            <p:cNvPr id="269" name="Straight Connector 268">
              <a:extLst>
                <a:ext uri="{FF2B5EF4-FFF2-40B4-BE49-F238E27FC236}">
                  <a16:creationId xmlns:a16="http://schemas.microsoft.com/office/drawing/2014/main" id="{486865A9-A359-426E-81EC-CAD4753B7E88}"/>
                </a:ext>
              </a:extLst>
            </p:cNvPr>
            <p:cNvCxnSpPr/>
            <p:nvPr/>
          </p:nvCxnSpPr>
          <p:spPr>
            <a:xfrm>
              <a:off x="6135968" y="0"/>
              <a:ext cx="0" cy="6994525"/>
            </a:xfrm>
            <a:prstGeom prst="line">
              <a:avLst/>
            </a:prstGeom>
            <a:noFill/>
            <a:ln w="9525" cap="flat" cmpd="sng" algn="ctr">
              <a:solidFill>
                <a:srgbClr val="80BCEB"/>
              </a:solidFill>
              <a:prstDash val="sysDot"/>
              <a:headEnd type="none"/>
              <a:tailEnd type="none"/>
            </a:ln>
            <a:effectLst/>
          </p:spPr>
        </p:cxnSp>
      </p:grpSp>
      <p:sp>
        <p:nvSpPr>
          <p:cNvPr id="270" name="Freeform 9">
            <a:extLst>
              <a:ext uri="{FF2B5EF4-FFF2-40B4-BE49-F238E27FC236}">
                <a16:creationId xmlns:a16="http://schemas.microsoft.com/office/drawing/2014/main" id="{F20E908C-A7C8-46B1-BCFA-7DFD2584C236}"/>
              </a:ext>
            </a:extLst>
          </p:cNvPr>
          <p:cNvSpPr>
            <a:spLocks/>
          </p:cNvSpPr>
          <p:nvPr userDrawn="1"/>
        </p:nvSpPr>
        <p:spPr bwMode="auto">
          <a:xfrm>
            <a:off x="7634015" y="1347163"/>
            <a:ext cx="3001693" cy="1835131"/>
          </a:xfrm>
          <a:custGeom>
            <a:avLst/>
            <a:gdLst>
              <a:gd name="T0" fmla="*/ 0 w 968"/>
              <a:gd name="T1" fmla="*/ 586 h 586"/>
              <a:gd name="T2" fmla="*/ 0 w 968"/>
              <a:gd name="T3" fmla="*/ 0 h 586"/>
              <a:gd name="T4" fmla="*/ 795 w 968"/>
              <a:gd name="T5" fmla="*/ 0 h 586"/>
              <a:gd name="T6" fmla="*/ 795 w 968"/>
              <a:gd name="T7" fmla="*/ 413 h 586"/>
              <a:gd name="T8" fmla="*/ 968 w 968"/>
              <a:gd name="T9" fmla="*/ 586 h 586"/>
              <a:gd name="T10" fmla="*/ 0 w 968"/>
              <a:gd name="T11" fmla="*/ 586 h 586"/>
              <a:gd name="connsiteX0" fmla="*/ 174 w 10174"/>
              <a:gd name="connsiteY0" fmla="*/ 10026 h 10026"/>
              <a:gd name="connsiteX1" fmla="*/ 0 w 10174"/>
              <a:gd name="connsiteY1" fmla="*/ 0 h 10026"/>
              <a:gd name="connsiteX2" fmla="*/ 8387 w 10174"/>
              <a:gd name="connsiteY2" fmla="*/ 26 h 10026"/>
              <a:gd name="connsiteX3" fmla="*/ 8387 w 10174"/>
              <a:gd name="connsiteY3" fmla="*/ 7074 h 10026"/>
              <a:gd name="connsiteX4" fmla="*/ 10174 w 10174"/>
              <a:gd name="connsiteY4" fmla="*/ 10026 h 10026"/>
              <a:gd name="connsiteX5" fmla="*/ 174 w 10174"/>
              <a:gd name="connsiteY5" fmla="*/ 10026 h 10026"/>
              <a:gd name="connsiteX0" fmla="*/ 0 w 10190"/>
              <a:gd name="connsiteY0" fmla="*/ 10039 h 10039"/>
              <a:gd name="connsiteX1" fmla="*/ 16 w 10190"/>
              <a:gd name="connsiteY1" fmla="*/ 0 h 10039"/>
              <a:gd name="connsiteX2" fmla="*/ 8403 w 10190"/>
              <a:gd name="connsiteY2" fmla="*/ 26 h 10039"/>
              <a:gd name="connsiteX3" fmla="*/ 8403 w 10190"/>
              <a:gd name="connsiteY3" fmla="*/ 7074 h 10039"/>
              <a:gd name="connsiteX4" fmla="*/ 10190 w 10190"/>
              <a:gd name="connsiteY4" fmla="*/ 10026 h 10039"/>
              <a:gd name="connsiteX5" fmla="*/ 0 w 10190"/>
              <a:gd name="connsiteY5" fmla="*/ 10039 h 10039"/>
              <a:gd name="connsiteX0" fmla="*/ 0 w 10182"/>
              <a:gd name="connsiteY0" fmla="*/ 10039 h 10039"/>
              <a:gd name="connsiteX1" fmla="*/ 8 w 10182"/>
              <a:gd name="connsiteY1" fmla="*/ 0 h 10039"/>
              <a:gd name="connsiteX2" fmla="*/ 8395 w 10182"/>
              <a:gd name="connsiteY2" fmla="*/ 26 h 10039"/>
              <a:gd name="connsiteX3" fmla="*/ 8395 w 10182"/>
              <a:gd name="connsiteY3" fmla="*/ 7074 h 10039"/>
              <a:gd name="connsiteX4" fmla="*/ 10182 w 10182"/>
              <a:gd name="connsiteY4" fmla="*/ 10026 h 10039"/>
              <a:gd name="connsiteX5" fmla="*/ 0 w 10182"/>
              <a:gd name="connsiteY5" fmla="*/ 10039 h 10039"/>
              <a:gd name="connsiteX0" fmla="*/ 9 w 10175"/>
              <a:gd name="connsiteY0" fmla="*/ 10026 h 10026"/>
              <a:gd name="connsiteX1" fmla="*/ 1 w 10175"/>
              <a:gd name="connsiteY1" fmla="*/ 0 h 10026"/>
              <a:gd name="connsiteX2" fmla="*/ 8388 w 10175"/>
              <a:gd name="connsiteY2" fmla="*/ 26 h 10026"/>
              <a:gd name="connsiteX3" fmla="*/ 8388 w 10175"/>
              <a:gd name="connsiteY3" fmla="*/ 7074 h 10026"/>
              <a:gd name="connsiteX4" fmla="*/ 10175 w 10175"/>
              <a:gd name="connsiteY4" fmla="*/ 10026 h 10026"/>
              <a:gd name="connsiteX5" fmla="*/ 9 w 10175"/>
              <a:gd name="connsiteY5" fmla="*/ 10026 h 1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5" h="10026">
                <a:moveTo>
                  <a:pt x="9" y="10026"/>
                </a:moveTo>
                <a:cubicBezTo>
                  <a:pt x="14" y="6680"/>
                  <a:pt x="-4" y="3346"/>
                  <a:pt x="1" y="0"/>
                </a:cubicBezTo>
                <a:lnTo>
                  <a:pt x="8388" y="26"/>
                </a:lnTo>
                <a:lnTo>
                  <a:pt x="8388" y="7074"/>
                </a:lnTo>
                <a:lnTo>
                  <a:pt x="10175" y="10026"/>
                </a:lnTo>
                <a:lnTo>
                  <a:pt x="9" y="10026"/>
                </a:lnTo>
                <a:close/>
              </a:path>
            </a:pathLst>
          </a:custGeom>
          <a:noFill/>
          <a:ln w="44450" cap="flat">
            <a:solidFill>
              <a:srgbClr val="80BCE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endParaRPr>
          </a:p>
        </p:txBody>
      </p:sp>
      <p:grpSp>
        <p:nvGrpSpPr>
          <p:cNvPr id="271" name="Group 270">
            <a:extLst>
              <a:ext uri="{FF2B5EF4-FFF2-40B4-BE49-F238E27FC236}">
                <a16:creationId xmlns:a16="http://schemas.microsoft.com/office/drawing/2014/main" id="{38ECB051-C16B-41AE-98F0-6945CC7F47CE}"/>
              </a:ext>
            </a:extLst>
          </p:cNvPr>
          <p:cNvGrpSpPr/>
          <p:nvPr userDrawn="1"/>
        </p:nvGrpSpPr>
        <p:grpSpPr>
          <a:xfrm>
            <a:off x="8077161" y="1805093"/>
            <a:ext cx="1599870" cy="912551"/>
            <a:chOff x="8239124" y="1841027"/>
            <a:chExt cx="1631951" cy="930718"/>
          </a:xfrm>
        </p:grpSpPr>
        <p:cxnSp>
          <p:nvCxnSpPr>
            <p:cNvPr id="272" name="Straight Connector 271">
              <a:extLst>
                <a:ext uri="{FF2B5EF4-FFF2-40B4-BE49-F238E27FC236}">
                  <a16:creationId xmlns:a16="http://schemas.microsoft.com/office/drawing/2014/main" id="{BE1AEC17-D02A-43BC-BDE4-A4F7A5115CCF}"/>
                </a:ext>
              </a:extLst>
            </p:cNvPr>
            <p:cNvCxnSpPr/>
            <p:nvPr/>
          </p:nvCxnSpPr>
          <p:spPr>
            <a:xfrm>
              <a:off x="8239124" y="1841027"/>
              <a:ext cx="1631951" cy="0"/>
            </a:xfrm>
            <a:prstGeom prst="line">
              <a:avLst/>
            </a:prstGeom>
            <a:noFill/>
            <a:ln w="44450" cap="flat">
              <a:solidFill>
                <a:srgbClr val="80BCEB"/>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273" name="Straight Connector 272">
              <a:extLst>
                <a:ext uri="{FF2B5EF4-FFF2-40B4-BE49-F238E27FC236}">
                  <a16:creationId xmlns:a16="http://schemas.microsoft.com/office/drawing/2014/main" id="{83D3FFFA-1901-4501-8313-78FFEEAD130B}"/>
                </a:ext>
              </a:extLst>
            </p:cNvPr>
            <p:cNvCxnSpPr/>
            <p:nvPr/>
          </p:nvCxnSpPr>
          <p:spPr>
            <a:xfrm>
              <a:off x="8239124" y="2306386"/>
              <a:ext cx="1631951" cy="0"/>
            </a:xfrm>
            <a:prstGeom prst="line">
              <a:avLst/>
            </a:prstGeom>
            <a:noFill/>
            <a:ln w="44450" cap="flat">
              <a:solidFill>
                <a:srgbClr val="80BCEB"/>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274" name="Straight Connector 273">
              <a:extLst>
                <a:ext uri="{FF2B5EF4-FFF2-40B4-BE49-F238E27FC236}">
                  <a16:creationId xmlns:a16="http://schemas.microsoft.com/office/drawing/2014/main" id="{207B9835-428B-4D63-B944-240145AF482A}"/>
                </a:ext>
              </a:extLst>
            </p:cNvPr>
            <p:cNvCxnSpPr/>
            <p:nvPr/>
          </p:nvCxnSpPr>
          <p:spPr>
            <a:xfrm flipV="1">
              <a:off x="8239124" y="2771745"/>
              <a:ext cx="927101" cy="0"/>
            </a:xfrm>
            <a:prstGeom prst="line">
              <a:avLst/>
            </a:prstGeom>
            <a:noFill/>
            <a:ln w="44450" cap="flat">
              <a:solidFill>
                <a:srgbClr val="80BCEB"/>
              </a:solidFill>
              <a:prstDash val="solid"/>
              <a:miter lim="800000"/>
              <a:headEnd/>
              <a:tailEnd/>
            </a:ln>
            <a:extLst>
              <a:ext uri="{909E8E84-426E-40DD-AFC4-6F175D3DCCD1}">
                <a14:hiddenFill xmlns:a14="http://schemas.microsoft.com/office/drawing/2010/main">
                  <a:solidFill>
                    <a:srgbClr val="FFFFFF"/>
                  </a:solidFill>
                </a14:hiddenFill>
              </a:ext>
            </a:extLst>
          </p:spPr>
        </p:cxnSp>
      </p:grpSp>
      <p:sp>
        <p:nvSpPr>
          <p:cNvPr id="275" name="Rectangle 274">
            <a:extLst>
              <a:ext uri="{FF2B5EF4-FFF2-40B4-BE49-F238E27FC236}">
                <a16:creationId xmlns:a16="http://schemas.microsoft.com/office/drawing/2014/main" id="{3FDFBF7C-79FA-4244-A74E-66B0CB4D3478}"/>
              </a:ext>
            </a:extLst>
          </p:cNvPr>
          <p:cNvSpPr/>
          <p:nvPr userDrawn="1"/>
        </p:nvSpPr>
        <p:spPr bwMode="auto">
          <a:xfrm>
            <a:off x="5557989" y="0"/>
            <a:ext cx="6634011" cy="6861325"/>
          </a:xfrm>
          <a:prstGeom prst="rect">
            <a:avLst/>
          </a:prstGeom>
          <a:gradFill>
            <a:gsLst>
              <a:gs pos="84000">
                <a:srgbClr val="0078D7">
                  <a:alpha val="0"/>
                </a:srgbClr>
              </a:gs>
              <a:gs pos="14000">
                <a:srgbClr val="0078D7"/>
              </a:gs>
            </a:gsLst>
            <a:lin ang="20400000" scaled="0"/>
          </a:gra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defTabSz="914102" eaLnBrk="1" fontAlgn="auto"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0" name="Title 1">
            <a:extLst>
              <a:ext uri="{FF2B5EF4-FFF2-40B4-BE49-F238E27FC236}">
                <a16:creationId xmlns:a16="http://schemas.microsoft.com/office/drawing/2014/main" id="{93F554DD-5131-46AA-90CC-A3ECA3711D9B}"/>
              </a:ext>
            </a:extLst>
          </p:cNvPr>
          <p:cNvSpPr>
            <a:spLocks noGrp="1"/>
          </p:cNvSpPr>
          <p:nvPr>
            <p:ph type="title" hasCustomPrompt="1"/>
          </p:nvPr>
        </p:nvSpPr>
        <p:spPr>
          <a:xfrm>
            <a:off x="269302" y="3675905"/>
            <a:ext cx="8067760" cy="1801436"/>
          </a:xfrm>
          <a:noFill/>
        </p:spPr>
        <p:txBody>
          <a:bodyPr lIns="146304" tIns="91440" rIns="146304" bIns="91440" anchor="t" anchorCtr="0"/>
          <a:lstStyle>
            <a:lvl1pPr>
              <a:defRPr sz="5294" spc="-98" baseline="0">
                <a:solidFill>
                  <a:schemeClr val="tx1"/>
                </a:solidFill>
              </a:defRPr>
            </a:lvl1pPr>
          </a:lstStyle>
          <a:p>
            <a:r>
              <a:rPr lang="en-US"/>
              <a:t>Title</a:t>
            </a:r>
            <a:br>
              <a:rPr lang="en-US"/>
            </a:br>
            <a:r>
              <a:rPr lang="en-US"/>
              <a:t>goes here</a:t>
            </a:r>
          </a:p>
        </p:txBody>
      </p:sp>
    </p:spTree>
    <p:extLst>
      <p:ext uri="{BB962C8B-B14F-4D97-AF65-F5344CB8AC3E}">
        <p14:creationId xmlns:p14="http://schemas.microsoft.com/office/powerpoint/2010/main" val="34672356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31275215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D1465-69AF-4D6C-9080-52930B6B4D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C8095B-246F-4216-84B2-743C30A41656}"/>
              </a:ext>
            </a:extLst>
          </p:cNvPr>
          <p:cNvSpPr>
            <a:spLocks noGrp="1"/>
          </p:cNvSpPr>
          <p:nvPr>
            <p:ph sz="half" idx="1"/>
          </p:nvPr>
        </p:nvSpPr>
        <p:spPr>
          <a:xfrm>
            <a:off x="838200" y="1825625"/>
            <a:ext cx="5181600" cy="20010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35798C-5087-4FBC-818E-81F533A7AB77}"/>
              </a:ext>
            </a:extLst>
          </p:cNvPr>
          <p:cNvSpPr>
            <a:spLocks noGrp="1"/>
          </p:cNvSpPr>
          <p:nvPr>
            <p:ph sz="half" idx="2"/>
          </p:nvPr>
        </p:nvSpPr>
        <p:spPr>
          <a:xfrm>
            <a:off x="6172200" y="1825625"/>
            <a:ext cx="5181600" cy="20010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20800F-B5A7-4801-8673-E97DEA6D0871}"/>
              </a:ext>
            </a:extLst>
          </p:cNvPr>
          <p:cNvSpPr>
            <a:spLocks noGrp="1"/>
          </p:cNvSpPr>
          <p:nvPr>
            <p:ph type="dt" sz="half" idx="10"/>
          </p:nvPr>
        </p:nvSpPr>
        <p:spPr/>
        <p:txBody>
          <a:bodyPr/>
          <a:lstStyle/>
          <a:p>
            <a:fld id="{9D5CC49A-09C6-4B3C-8820-C1A0A4901E1A}" type="datetimeFigureOut">
              <a:rPr lang="en-US" smtClean="0"/>
              <a:t>3/2/2020</a:t>
            </a:fld>
            <a:endParaRPr lang="en-US"/>
          </a:p>
        </p:txBody>
      </p:sp>
      <p:sp>
        <p:nvSpPr>
          <p:cNvPr id="6" name="Footer Placeholder 5">
            <a:extLst>
              <a:ext uri="{FF2B5EF4-FFF2-40B4-BE49-F238E27FC236}">
                <a16:creationId xmlns:a16="http://schemas.microsoft.com/office/drawing/2014/main" id="{EFF68924-896E-4CB1-A3C0-1B3DA70CD2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735704-2F64-4860-870E-647015DB9AFB}"/>
              </a:ext>
            </a:extLst>
          </p:cNvPr>
          <p:cNvSpPr>
            <a:spLocks noGrp="1"/>
          </p:cNvSpPr>
          <p:nvPr>
            <p:ph type="sldNum" sz="quarter" idx="12"/>
          </p:nvPr>
        </p:nvSpPr>
        <p:spPr/>
        <p:txBody>
          <a:bodyPr/>
          <a:lstStyle/>
          <a:p>
            <a:fld id="{E4CCE611-A537-426F-964E-A4F1A191E5BC}" type="slidenum">
              <a:rPr lang="en-US" smtClean="0"/>
              <a:t>‹#›</a:t>
            </a:fld>
            <a:endParaRPr lang="en-US"/>
          </a:p>
        </p:txBody>
      </p:sp>
    </p:spTree>
    <p:extLst>
      <p:ext uri="{BB962C8B-B14F-4D97-AF65-F5344CB8AC3E}">
        <p14:creationId xmlns:p14="http://schemas.microsoft.com/office/powerpoint/2010/main" val="16760352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362575478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31226CE-F233-49BB-8C86-19666007004C}" type="datetimeFigureOut">
              <a:rPr lang="en-US" smtClean="0"/>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894F6-9483-4ACA-B16E-E5DE6EE4463F}" type="slidenum">
              <a:rPr lang="en-US" smtClean="0"/>
              <a:t>‹#›</a:t>
            </a:fld>
            <a:endParaRPr lang="en-US"/>
          </a:p>
        </p:txBody>
      </p:sp>
    </p:spTree>
    <p:extLst>
      <p:ext uri="{BB962C8B-B14F-4D97-AF65-F5344CB8AC3E}">
        <p14:creationId xmlns:p14="http://schemas.microsoft.com/office/powerpoint/2010/main" val="26860653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1226CE-F233-49BB-8C86-19666007004C}" type="datetimeFigureOut">
              <a:rPr lang="en-US" smtClean="0"/>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894F6-9483-4ACA-B16E-E5DE6EE4463F}" type="slidenum">
              <a:rPr lang="en-US" smtClean="0"/>
              <a:t>‹#›</a:t>
            </a:fld>
            <a:endParaRPr lang="en-US"/>
          </a:p>
        </p:txBody>
      </p:sp>
    </p:spTree>
    <p:extLst>
      <p:ext uri="{BB962C8B-B14F-4D97-AF65-F5344CB8AC3E}">
        <p14:creationId xmlns:p14="http://schemas.microsoft.com/office/powerpoint/2010/main" val="40438138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1226CE-F233-49BB-8C86-19666007004C}" type="datetimeFigureOut">
              <a:rPr lang="en-US" smtClean="0"/>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894F6-9483-4ACA-B16E-E5DE6EE4463F}" type="slidenum">
              <a:rPr lang="en-US" smtClean="0"/>
              <a:t>‹#›</a:t>
            </a:fld>
            <a:endParaRPr lang="en-US"/>
          </a:p>
        </p:txBody>
      </p:sp>
    </p:spTree>
    <p:extLst>
      <p:ext uri="{BB962C8B-B14F-4D97-AF65-F5344CB8AC3E}">
        <p14:creationId xmlns:p14="http://schemas.microsoft.com/office/powerpoint/2010/main" val="395563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03">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47CEAAF6-CCA9-40F8-8A3D-FAAD92220D11}"/>
              </a:ext>
            </a:extLst>
          </p:cNvPr>
          <p:cNvSpPr>
            <a:spLocks noGrp="1"/>
          </p:cNvSpPr>
          <p:nvPr>
            <p:ph type="pic" sz="quarter" idx="10" hasCustomPrompt="1"/>
          </p:nvPr>
        </p:nvSpPr>
        <p:spPr>
          <a:xfrm>
            <a:off x="-2" y="0"/>
            <a:ext cx="12192001" cy="6858000"/>
          </a:xfrm>
        </p:spPr>
        <p:txBody>
          <a:bodyPr anchor="ctr" anchorCtr="1">
            <a:normAutofit/>
          </a:bodyPr>
          <a:lstStyle>
            <a:lvl1pPr marL="0" indent="0">
              <a:buNone/>
              <a:defRPr sz="2400">
                <a:solidFill>
                  <a:schemeClr val="bg1"/>
                </a:solidFill>
              </a:defRPr>
            </a:lvl1pPr>
          </a:lstStyle>
          <a:p>
            <a:r>
              <a:rPr lang="en-US" noProof="0"/>
              <a:t>Insert Image</a:t>
            </a:r>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316020" y="2404234"/>
            <a:ext cx="5330038" cy="1746504"/>
          </a:xfrm>
        </p:spPr>
        <p:txBody>
          <a:bodyPr vert="horz" lIns="0" tIns="45720" rIns="0" bIns="45720" rtlCol="0" anchor="b" anchorCtr="1">
            <a:noAutofit/>
          </a:bodyPr>
          <a:lstStyle>
            <a:lvl1pPr>
              <a:defRPr lang="en-GB" dirty="0">
                <a:solidFill>
                  <a:schemeClr val="bg1"/>
                </a:solidFill>
              </a:defRPr>
            </a:lvl1pPr>
          </a:lstStyle>
          <a:p>
            <a:pPr marL="0" lvl="0"/>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453180" y="4553291"/>
            <a:ext cx="5049510" cy="521208"/>
          </a:xfrm>
        </p:spPr>
        <p:txBody>
          <a:bodyPr vert="horz" lIns="0" tIns="0" rIns="0" bIns="0" rtlCol="0" anchor="t" anchorCtr="1">
            <a:noAutofit/>
          </a:bodyPr>
          <a:lstStyle>
            <a:lvl1pPr marL="0" indent="0">
              <a:lnSpc>
                <a:spcPct val="100000"/>
              </a:lnSpc>
              <a:spcBef>
                <a:spcPts val="0"/>
              </a:spcBef>
              <a:buNone/>
              <a:defRPr lang="en-GB" sz="2000" dirty="0">
                <a:solidFill>
                  <a:schemeClr val="bg1"/>
                </a:solidFill>
              </a:defRPr>
            </a:lvl1pPr>
          </a:lstStyle>
          <a:p>
            <a:pPr lvl="0"/>
            <a:r>
              <a:rPr lang="en-US" noProof="0"/>
              <a:t>Subtitle</a:t>
            </a:r>
          </a:p>
        </p:txBody>
      </p:sp>
    </p:spTree>
    <p:extLst>
      <p:ext uri="{BB962C8B-B14F-4D97-AF65-F5344CB8AC3E}">
        <p14:creationId xmlns:p14="http://schemas.microsoft.com/office/powerpoint/2010/main" val="34771756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1226CE-F233-49BB-8C86-19666007004C}" type="datetimeFigureOut">
              <a:rPr lang="en-US" smtClean="0"/>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E894F6-9483-4ACA-B16E-E5DE6EE4463F}" type="slidenum">
              <a:rPr lang="en-US" smtClean="0"/>
              <a:t>‹#›</a:t>
            </a:fld>
            <a:endParaRPr lang="en-US"/>
          </a:p>
        </p:txBody>
      </p:sp>
    </p:spTree>
    <p:extLst>
      <p:ext uri="{BB962C8B-B14F-4D97-AF65-F5344CB8AC3E}">
        <p14:creationId xmlns:p14="http://schemas.microsoft.com/office/powerpoint/2010/main" val="7295483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1226CE-F233-49BB-8C86-19666007004C}" type="datetimeFigureOut">
              <a:rPr lang="en-US" smtClean="0"/>
              <a:t>3/2/2020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E894F6-9483-4ACA-B16E-E5DE6EE4463F}" type="slidenum">
              <a:rPr lang="en-US" smtClean="0"/>
              <a:t>‹#›</a:t>
            </a:fld>
            <a:endParaRPr lang="en-US"/>
          </a:p>
        </p:txBody>
      </p:sp>
    </p:spTree>
    <p:extLst>
      <p:ext uri="{BB962C8B-B14F-4D97-AF65-F5344CB8AC3E}">
        <p14:creationId xmlns:p14="http://schemas.microsoft.com/office/powerpoint/2010/main" val="29446598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1226CE-F233-49BB-8C86-19666007004C}" type="datetimeFigureOut">
              <a:rPr lang="en-US" smtClean="0"/>
              <a:t>3/2/2020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E894F6-9483-4ACA-B16E-E5DE6EE4463F}" type="slidenum">
              <a:rPr lang="en-US" smtClean="0"/>
              <a:t>‹#›</a:t>
            </a:fld>
            <a:endParaRPr lang="en-US"/>
          </a:p>
        </p:txBody>
      </p:sp>
    </p:spTree>
    <p:extLst>
      <p:ext uri="{BB962C8B-B14F-4D97-AF65-F5344CB8AC3E}">
        <p14:creationId xmlns:p14="http://schemas.microsoft.com/office/powerpoint/2010/main" val="30973811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1226CE-F233-49BB-8C86-19666007004C}" type="datetimeFigureOut">
              <a:rPr lang="en-US" smtClean="0"/>
              <a:t>3/2/2020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E894F6-9483-4ACA-B16E-E5DE6EE4463F}" type="slidenum">
              <a:rPr lang="en-US" smtClean="0"/>
              <a:t>‹#›</a:t>
            </a:fld>
            <a:endParaRPr lang="en-US"/>
          </a:p>
        </p:txBody>
      </p:sp>
    </p:spTree>
    <p:extLst>
      <p:ext uri="{BB962C8B-B14F-4D97-AF65-F5344CB8AC3E}">
        <p14:creationId xmlns:p14="http://schemas.microsoft.com/office/powerpoint/2010/main" val="19812561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1226CE-F233-49BB-8C86-19666007004C}" type="datetimeFigureOut">
              <a:rPr lang="en-US" smtClean="0"/>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E894F6-9483-4ACA-B16E-E5DE6EE4463F}" type="slidenum">
              <a:rPr lang="en-US" smtClean="0"/>
              <a:t>‹#›</a:t>
            </a:fld>
            <a:endParaRPr lang="en-US"/>
          </a:p>
        </p:txBody>
      </p:sp>
    </p:spTree>
    <p:extLst>
      <p:ext uri="{BB962C8B-B14F-4D97-AF65-F5344CB8AC3E}">
        <p14:creationId xmlns:p14="http://schemas.microsoft.com/office/powerpoint/2010/main" val="6761744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1226CE-F233-49BB-8C86-19666007004C}" type="datetimeFigureOut">
              <a:rPr lang="en-US" smtClean="0"/>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E894F6-9483-4ACA-B16E-E5DE6EE4463F}" type="slidenum">
              <a:rPr lang="en-US" smtClean="0"/>
              <a:t>‹#›</a:t>
            </a:fld>
            <a:endParaRPr lang="en-US"/>
          </a:p>
        </p:txBody>
      </p:sp>
    </p:spTree>
    <p:extLst>
      <p:ext uri="{BB962C8B-B14F-4D97-AF65-F5344CB8AC3E}">
        <p14:creationId xmlns:p14="http://schemas.microsoft.com/office/powerpoint/2010/main" val="33257596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1226CE-F233-49BB-8C86-19666007004C}" type="datetimeFigureOut">
              <a:rPr lang="en-US" smtClean="0"/>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894F6-9483-4ACA-B16E-E5DE6EE4463F}" type="slidenum">
              <a:rPr lang="en-US" smtClean="0"/>
              <a:t>‹#›</a:t>
            </a:fld>
            <a:endParaRPr lang="en-US"/>
          </a:p>
        </p:txBody>
      </p:sp>
    </p:spTree>
    <p:extLst>
      <p:ext uri="{BB962C8B-B14F-4D97-AF65-F5344CB8AC3E}">
        <p14:creationId xmlns:p14="http://schemas.microsoft.com/office/powerpoint/2010/main" val="1553062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1226CE-F233-49BB-8C86-19666007004C}" type="datetimeFigureOut">
              <a:rPr lang="en-US" smtClean="0"/>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894F6-9483-4ACA-B16E-E5DE6EE4463F}" type="slidenum">
              <a:rPr lang="en-US" smtClean="0"/>
              <a:t>‹#›</a:t>
            </a:fld>
            <a:endParaRPr lang="en-US"/>
          </a:p>
        </p:txBody>
      </p:sp>
    </p:spTree>
    <p:extLst>
      <p:ext uri="{BB962C8B-B14F-4D97-AF65-F5344CB8AC3E}">
        <p14:creationId xmlns:p14="http://schemas.microsoft.com/office/powerpoint/2010/main" val="17118387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E9831-A30F-4B01-9F1B-150D76281D4A}"/>
              </a:ext>
            </a:extLst>
          </p:cNvPr>
          <p:cNvSpPr>
            <a:spLocks noGrp="1"/>
          </p:cNvSpPr>
          <p:nvPr>
            <p:ph type="title" hasCustomPrompt="1"/>
          </p:nvPr>
        </p:nvSpPr>
        <p:spPr>
          <a:xfrm>
            <a:off x="588263" y="-453671"/>
            <a:ext cx="2250187" cy="307777"/>
          </a:xfrm>
        </p:spPr>
        <p:txBody>
          <a:bodyPr anchor="b"/>
          <a:lstStyle>
            <a:lvl1pPr>
              <a:defRPr sz="2000"/>
            </a:lvl1pPr>
          </a:lstStyle>
          <a:p>
            <a:r>
              <a:rPr lang="en-US"/>
              <a:t>Microsoft Ignite</a:t>
            </a:r>
          </a:p>
        </p:txBody>
      </p:sp>
      <p:sp>
        <p:nvSpPr>
          <p:cNvPr id="5" name="Freeform 5" descr="Microsoft Ignite logo">
            <a:extLst>
              <a:ext uri="{FF2B5EF4-FFF2-40B4-BE49-F238E27FC236}">
                <a16:creationId xmlns:a16="http://schemas.microsoft.com/office/drawing/2014/main" id="{6DBD6B5B-68FC-44F2-A470-9C584137632D}"/>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6"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7207643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D83B0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7" name="Text Placeholder 4">
            <a:extLst>
              <a:ext uri="{FF2B5EF4-FFF2-40B4-BE49-F238E27FC236}">
                <a16:creationId xmlns:a16="http://schemas.microsoft.com/office/drawing/2014/main" id="{7E582958-B9FC-45CD-B97B-46119EB37ECC}"/>
              </a:ext>
            </a:extLst>
          </p:cNvPr>
          <p:cNvSpPr>
            <a:spLocks noGrp="1"/>
          </p:cNvSpPr>
          <p:nvPr>
            <p:ph type="body" sz="quarter" idx="14" hasCustomPrompt="1"/>
          </p:nvPr>
        </p:nvSpPr>
        <p:spPr>
          <a:xfrm>
            <a:off x="584200" y="6016752"/>
            <a:ext cx="55138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Session code</a:t>
            </a:r>
          </a:p>
        </p:txBody>
      </p:sp>
      <p:pic>
        <p:nvPicPr>
          <p:cNvPr id="6" name="MS logo gray - EMF" descr="Microsoft logo, gray text version">
            <a:extLst>
              <a:ext uri="{FF2B5EF4-FFF2-40B4-BE49-F238E27FC236}">
                <a16:creationId xmlns:a16="http://schemas.microsoft.com/office/drawing/2014/main" id="{F28077D6-7EB1-4B7E-84A0-48374B645BA8}"/>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9385043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AAF32A0B-D38A-4E4A-BD5E-94B671296508}"/>
              </a:ext>
            </a:extLst>
          </p:cNvPr>
          <p:cNvSpPr>
            <a:spLocks noGrp="1"/>
          </p:cNvSpPr>
          <p:nvPr>
            <p:ph type="pic" sz="quarter" idx="10" hasCustomPrompt="1"/>
          </p:nvPr>
        </p:nvSpPr>
        <p:spPr>
          <a:xfrm>
            <a:off x="-2" y="0"/>
            <a:ext cx="12192001" cy="6858000"/>
          </a:xfrm>
        </p:spPr>
        <p:txBody>
          <a:bodyPr anchor="ctr" anchorCtr="1">
            <a:normAutofit/>
          </a:bodyPr>
          <a:lstStyle>
            <a:lvl1pPr marL="0" indent="0">
              <a:buNone/>
              <a:defRPr sz="2400">
                <a:solidFill>
                  <a:schemeClr val="tx1"/>
                </a:solidFill>
              </a:defRPr>
            </a:lvl1pPr>
          </a:lstStyle>
          <a:p>
            <a:r>
              <a:rPr lang="en-US" noProof="0"/>
              <a:t>Insert Image</a:t>
            </a:r>
          </a:p>
        </p:txBody>
      </p:sp>
      <p:sp>
        <p:nvSpPr>
          <p:cNvPr id="2" name="Title 1">
            <a:extLst>
              <a:ext uri="{FF2B5EF4-FFF2-40B4-BE49-F238E27FC236}">
                <a16:creationId xmlns:a16="http://schemas.microsoft.com/office/drawing/2014/main" id="{2DCD3B46-48AB-439D-A981-D3596F977592}"/>
              </a:ext>
            </a:extLst>
          </p:cNvPr>
          <p:cNvSpPr>
            <a:spLocks noGrp="1"/>
          </p:cNvSpPr>
          <p:nvPr>
            <p:ph type="title"/>
          </p:nvPr>
        </p:nvSpPr>
        <p:spPr>
          <a:xfrm>
            <a:off x="4590288" y="2313432"/>
            <a:ext cx="6592824" cy="2852737"/>
          </a:xfrm>
        </p:spPr>
        <p:txBody>
          <a:bodyPr vert="horz" lIns="91440" tIns="45720" rIns="91440" bIns="45720" rtlCol="0" anchor="b">
            <a:noAutofit/>
          </a:bodyPr>
          <a:lstStyle>
            <a:lvl1pPr>
              <a:defRPr lang="en-GB" sz="6000" dirty="0">
                <a:solidFill>
                  <a:schemeClr val="bg1"/>
                </a:solidFill>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2728D712-0D13-4ECD-9BEB-B8EE651FF63F}"/>
              </a:ext>
            </a:extLst>
          </p:cNvPr>
          <p:cNvSpPr>
            <a:spLocks noGrp="1"/>
          </p:cNvSpPr>
          <p:nvPr>
            <p:ph type="body" idx="1"/>
          </p:nvPr>
        </p:nvSpPr>
        <p:spPr>
          <a:xfrm>
            <a:off x="4590288" y="5193792"/>
            <a:ext cx="6592824" cy="978408"/>
          </a:xfrm>
        </p:spPr>
        <p:txBody>
          <a:bodyPr vert="horz" lIns="91440" tIns="45720" rIns="91440" bIns="45720" rtlCol="0">
            <a:noAutofit/>
          </a:bodyPr>
          <a:lstStyle>
            <a:lvl1pPr marL="0" indent="0">
              <a:buNone/>
              <a:defRPr lang="en-US" sz="1600">
                <a:solidFill>
                  <a:schemeClr val="bg1"/>
                </a:solidFill>
              </a:defRPr>
            </a:lvl1pPr>
          </a:lstStyle>
          <a:p>
            <a:pPr marL="228600" lvl="0" indent="-228600"/>
            <a:r>
              <a:rPr lang="en-US" noProof="0"/>
              <a:t>Click to edit Master text styles</a:t>
            </a:r>
          </a:p>
        </p:txBody>
      </p:sp>
    </p:spTree>
    <p:extLst>
      <p:ext uri="{BB962C8B-B14F-4D97-AF65-F5344CB8AC3E}">
        <p14:creationId xmlns:p14="http://schemas.microsoft.com/office/powerpoint/2010/main" val="34113088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8" name="Text Placeholder 4">
            <a:extLst>
              <a:ext uri="{FF2B5EF4-FFF2-40B4-BE49-F238E27FC236}">
                <a16:creationId xmlns:a16="http://schemas.microsoft.com/office/drawing/2014/main" id="{6551D545-C251-4D4D-AB3D-52FE003820E0}"/>
              </a:ext>
            </a:extLst>
          </p:cNvPr>
          <p:cNvSpPr>
            <a:spLocks noGrp="1"/>
          </p:cNvSpPr>
          <p:nvPr>
            <p:ph type="body" sz="quarter" idx="14" hasCustomPrompt="1"/>
          </p:nvPr>
        </p:nvSpPr>
        <p:spPr>
          <a:xfrm>
            <a:off x="584200" y="6016752"/>
            <a:ext cx="41422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Session code</a:t>
            </a:r>
          </a:p>
        </p:txBody>
      </p:sp>
      <p:pic>
        <p:nvPicPr>
          <p:cNvPr id="7" name="Picture 6" descr="Microsoft Ignite cube graphic">
            <a:extLst>
              <a:ext uri="{FF2B5EF4-FFF2-40B4-BE49-F238E27FC236}">
                <a16:creationId xmlns:a16="http://schemas.microsoft.com/office/drawing/2014/main" id="{401D67D2-C1F9-48BE-931F-741D00A15B06}"/>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91552" y="0"/>
            <a:ext cx="8100447"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userDrawn="1">
          <p15:clr>
            <a:srgbClr val="5ACBF0"/>
          </p15:clr>
        </p15:guide>
        <p15:guide id="4"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7" name="Text Placeholder 4">
            <a:extLst>
              <a:ext uri="{FF2B5EF4-FFF2-40B4-BE49-F238E27FC236}">
                <a16:creationId xmlns:a16="http://schemas.microsoft.com/office/drawing/2014/main" id="{29E8D49A-E1F4-4A07-AB4E-D44DDE006610}"/>
              </a:ext>
            </a:extLst>
          </p:cNvPr>
          <p:cNvSpPr>
            <a:spLocks noGrp="1"/>
          </p:cNvSpPr>
          <p:nvPr>
            <p:ph type="body" sz="quarter" idx="14" hasCustomPrompt="1"/>
          </p:nvPr>
        </p:nvSpPr>
        <p:spPr>
          <a:xfrm>
            <a:off x="584199" y="6016752"/>
            <a:ext cx="5510213"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Session code</a:t>
            </a:r>
          </a:p>
        </p:txBody>
      </p:sp>
      <p:pic>
        <p:nvPicPr>
          <p:cNvPr id="8" name="Picture 7" descr="Microsoft Ignite cube graphic">
            <a:extLst>
              <a:ext uri="{FF2B5EF4-FFF2-40B4-BE49-F238E27FC236}">
                <a16:creationId xmlns:a16="http://schemas.microsoft.com/office/drawing/2014/main" id="{1F0180E0-8AEF-4805-B05D-B6A240DA0D30}"/>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2370142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8" name="Text Placeholder 4">
            <a:extLst>
              <a:ext uri="{FF2B5EF4-FFF2-40B4-BE49-F238E27FC236}">
                <a16:creationId xmlns:a16="http://schemas.microsoft.com/office/drawing/2014/main" id="{15DA218C-BA83-4181-901D-C486606417EB}"/>
              </a:ext>
            </a:extLst>
          </p:cNvPr>
          <p:cNvSpPr>
            <a:spLocks noGrp="1"/>
          </p:cNvSpPr>
          <p:nvPr>
            <p:ph type="body" sz="quarter" idx="14" hasCustomPrompt="1"/>
          </p:nvPr>
        </p:nvSpPr>
        <p:spPr>
          <a:xfrm>
            <a:off x="584200" y="6016752"/>
            <a:ext cx="41422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Session code</a:t>
            </a:r>
          </a:p>
        </p:txBody>
      </p:sp>
      <p:pic>
        <p:nvPicPr>
          <p:cNvPr id="6" name="Picture 5" descr="A person sitting at a table using a computer&#10;&#10;Description automatically generated">
            <a:extLst>
              <a:ext uri="{FF2B5EF4-FFF2-40B4-BE49-F238E27FC236}">
                <a16:creationId xmlns:a16="http://schemas.microsoft.com/office/drawing/2014/main" id="{1B5497F1-768F-45ED-85F1-D14B37BE1F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28581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24536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2018982"/>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272" userDrawn="1">
          <p15:clr>
            <a:srgbClr val="5ACBF0"/>
          </p15:clr>
        </p15:guide>
        <p15:guide id="3" orient="horz" pos="904" userDrawn="1">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30885658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1 Content_2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6836125" y="0"/>
            <a:ext cx="5355875"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a:t>Insert Image</a:t>
            </a:r>
          </a:p>
        </p:txBody>
      </p:sp>
      <p:sp>
        <p:nvSpPr>
          <p:cNvPr id="14" name="Text Placeholder 12">
            <a:extLst>
              <a:ext uri="{FF2B5EF4-FFF2-40B4-BE49-F238E27FC236}">
                <a16:creationId xmlns:a16="http://schemas.microsoft.com/office/drawing/2014/main" id="{C7F0E85E-786D-44FC-A9C8-8853277D7C38}"/>
              </a:ext>
            </a:extLst>
          </p:cNvPr>
          <p:cNvSpPr>
            <a:spLocks noGrp="1"/>
          </p:cNvSpPr>
          <p:nvPr>
            <p:ph type="body" sz="quarter" idx="12"/>
          </p:nvPr>
        </p:nvSpPr>
        <p:spPr>
          <a:xfrm>
            <a:off x="4386558"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647700"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6891564" cy="830997"/>
          </a:xfrm>
        </p:spPr>
        <p:txBody>
          <a:bodyPr vert="horz" wrap="square" lIns="0" tIns="45720" rIns="91440" bIns="45720" rtlCol="0" anchor="t">
            <a:noAutofit/>
          </a:bodyPr>
          <a:lstStyle>
            <a:lvl1pPr>
              <a:defRPr lang="en-GB" sz="2400">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906451" y="1981200"/>
            <a:ext cx="548640" cy="548640"/>
          </a:xfrm>
        </p:spPr>
        <p:txBody>
          <a:bodyPr lIns="0" tIns="0" rIns="0" bIns="0" anchor="ctr">
            <a:noAutofit/>
          </a:bodyPr>
          <a:lstStyle>
            <a:lvl1pPr marL="0" indent="0" algn="ctr">
              <a:buNone/>
              <a:defRPr sz="1400"/>
            </a:lvl1pPr>
          </a:lstStyle>
          <a:p>
            <a:pPr lvl="0"/>
            <a:r>
              <a:rPr lang="en-US" noProof="0"/>
              <a:t>Icon</a:t>
            </a:r>
          </a:p>
        </p:txBody>
      </p:sp>
      <p:sp>
        <p:nvSpPr>
          <p:cNvPr id="17" name="Content Placeholder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5645309" y="1981200"/>
            <a:ext cx="548640" cy="548640"/>
          </a:xfrm>
        </p:spPr>
        <p:txBody>
          <a:bodyPr lIns="0" tIns="0" rIns="0" bIns="0" anchor="ctr">
            <a:noAutofit/>
          </a:bodyPr>
          <a:lstStyle>
            <a:lvl1pPr marL="0" indent="0" algn="ctr">
              <a:buNone/>
              <a:defRPr sz="1400"/>
            </a:lvl1pPr>
          </a:lstStyle>
          <a:p>
            <a:pPr lvl="0"/>
            <a:r>
              <a:rPr lang="en-US" noProof="0"/>
              <a:t>Icon</a:t>
            </a:r>
          </a:p>
        </p:txBody>
      </p:sp>
      <p:sp>
        <p:nvSpPr>
          <p:cNvPr id="18" name="Slide Number Placeholder 7">
            <a:extLst>
              <a:ext uri="{FF2B5EF4-FFF2-40B4-BE49-F238E27FC236}">
                <a16:creationId xmlns:a16="http://schemas.microsoft.com/office/drawing/2014/main" id="{8728750D-82C7-4A8D-A7C7-554934667964}"/>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a:p>
        </p:txBody>
      </p:sp>
    </p:spTree>
    <p:extLst>
      <p:ext uri="{BB962C8B-B14F-4D97-AF65-F5344CB8AC3E}">
        <p14:creationId xmlns:p14="http://schemas.microsoft.com/office/powerpoint/2010/main" val="27720493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2DBE4BB-02BC-403B-BD4E-F269E8077083}"/>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2335955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AB7A8995-AE4E-430B-AF29-B4D106F867E8}"/>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15170057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700493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295567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8397602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61312278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02735740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3633176217"/>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7935070"/>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text side by side">
    <p:bg bwMode="ltGray">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a:noFill/>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90893270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2 Content_3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a:t>Insert Image</a:t>
            </a:r>
          </a:p>
        </p:txBody>
      </p:sp>
      <p:sp>
        <p:nvSpPr>
          <p:cNvPr id="14" name="Text Placeholder 12">
            <a:extLst>
              <a:ext uri="{FF2B5EF4-FFF2-40B4-BE49-F238E27FC236}">
                <a16:creationId xmlns:a16="http://schemas.microsoft.com/office/drawing/2014/main" id="{C7F0E85E-786D-44FC-A9C8-8853277D7C38}"/>
              </a:ext>
            </a:extLst>
          </p:cNvPr>
          <p:cNvSpPr>
            <a:spLocks noGrp="1"/>
          </p:cNvSpPr>
          <p:nvPr>
            <p:ph type="body" sz="quarter" idx="12"/>
          </p:nvPr>
        </p:nvSpPr>
        <p:spPr>
          <a:xfrm>
            <a:off x="3888842"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647700"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562100"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17" name="Content Placeholder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4803242"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8" name="Text Placeholder 12">
            <a:extLst>
              <a:ext uri="{FF2B5EF4-FFF2-40B4-BE49-F238E27FC236}">
                <a16:creationId xmlns:a16="http://schemas.microsoft.com/office/drawing/2014/main" id="{DEF523FD-B1FC-40A7-93AA-389CB38E17C0}"/>
              </a:ext>
            </a:extLst>
          </p:cNvPr>
          <p:cNvSpPr>
            <a:spLocks noGrp="1"/>
          </p:cNvSpPr>
          <p:nvPr>
            <p:ph type="body" sz="quarter" idx="15"/>
          </p:nvPr>
        </p:nvSpPr>
        <p:spPr>
          <a:xfrm>
            <a:off x="7129985"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10" name="Content Placeholder 15">
            <a:extLst>
              <a:ext uri="{FF2B5EF4-FFF2-40B4-BE49-F238E27FC236}">
                <a16:creationId xmlns:a16="http://schemas.microsoft.com/office/drawing/2014/main" id="{B60C8CC8-C869-4395-B389-D76DF4A56AA1}"/>
              </a:ext>
            </a:extLst>
          </p:cNvPr>
          <p:cNvSpPr>
            <a:spLocks noGrp="1"/>
          </p:cNvSpPr>
          <p:nvPr>
            <p:ph sz="quarter" idx="16" hasCustomPrompt="1"/>
          </p:nvPr>
        </p:nvSpPr>
        <p:spPr>
          <a:xfrm>
            <a:off x="8044385"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11" name="Slide Number Placeholder 7">
            <a:extLst>
              <a:ext uri="{FF2B5EF4-FFF2-40B4-BE49-F238E27FC236}">
                <a16:creationId xmlns:a16="http://schemas.microsoft.com/office/drawing/2014/main" id="{E10AF5F6-7B7D-4CE6-A1D0-2F46804D3CE7}"/>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a:p>
        </p:txBody>
      </p:sp>
    </p:spTree>
    <p:extLst>
      <p:ext uri="{BB962C8B-B14F-4D97-AF65-F5344CB8AC3E}">
        <p14:creationId xmlns:p14="http://schemas.microsoft.com/office/powerpoint/2010/main" val="10548049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02846397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502554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924359-C8C2-4219-A048-2F82839691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417017" y="-10886"/>
            <a:ext cx="7787832" cy="6881400"/>
          </a:xfrm>
          <a:prstGeom prst="rect">
            <a:avLst/>
          </a:prstGeom>
        </p:spPr>
      </p:pic>
      <p:sp>
        <p:nvSpPr>
          <p:cNvPr id="2" name="Title 1"/>
          <p:cNvSpPr>
            <a:spLocks noGrp="1"/>
          </p:cNvSpPr>
          <p:nvPr>
            <p:ph type="title" hasCustomPrompt="1"/>
          </p:nvPr>
        </p:nvSpPr>
        <p:spPr>
          <a:xfrm>
            <a:off x="585216" y="3033223"/>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55107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orient="horz" pos="1910" userDrawn="1">
          <p15:clr>
            <a:srgbClr val="5ACBF0"/>
          </p15:clr>
        </p15:guide>
        <p15:guide id="4" orient="horz" pos="2505" userDrawn="1">
          <p15:clr>
            <a:srgbClr val="5ACBF0"/>
          </p15:clr>
        </p15:guide>
        <p15:guide id="5" pos="3840" userDrawn="1">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descr="Microsoft Ignite cube graphic">
            <a:extLst>
              <a:ext uri="{FF2B5EF4-FFF2-40B4-BE49-F238E27FC236}">
                <a16:creationId xmlns:a16="http://schemas.microsoft.com/office/drawing/2014/main" id="{30EEB0D1-1E0C-44AC-A84C-4B781152A448}"/>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spTree>
    <p:extLst>
      <p:ext uri="{BB962C8B-B14F-4D97-AF65-F5344CB8AC3E}">
        <p14:creationId xmlns:p14="http://schemas.microsoft.com/office/powerpoint/2010/main" val="36503582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5ACBF0"/>
          </p15:clr>
        </p15:guide>
        <p15:guide id="3" orient="horz" pos="1911" userDrawn="1">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058790"/>
      </p:ext>
    </p:extLst>
  </p:cSld>
  <p:clrMapOvr>
    <a:masterClrMapping/>
  </p:clrMapOvr>
  <p:transition>
    <p:fade/>
  </p:transition>
  <p:extLst>
    <p:ext uri="{DCECCB84-F9BA-43D5-87BE-67443E8EF086}">
      <p15:sldGuideLst xmlns:p15="http://schemas.microsoft.com/office/powerpoint/2012/main">
        <p15:guide id="1" orient="horz" pos="1272" userDrawn="1">
          <p15:clr>
            <a:srgbClr val="5ACBF0"/>
          </p15:clr>
        </p15:guide>
        <p15:guide id="2" orient="horz" pos="905" userDrawn="1">
          <p15:clr>
            <a:srgbClr val="5ACBF0"/>
          </p15:clr>
        </p15:guide>
        <p15:guide id="3" orient="horz" pos="288" userDrawn="1">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AC1A7617-8539-46AF-B383-CACBD8B22E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92506913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90400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3 Content_2 column Vertical">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a:t>Insert Image</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1809750" y="1847927"/>
            <a:ext cx="7315200" cy="146161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2304413"/>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11" name="Text Placeholder 12">
            <a:extLst>
              <a:ext uri="{FF2B5EF4-FFF2-40B4-BE49-F238E27FC236}">
                <a16:creationId xmlns:a16="http://schemas.microsoft.com/office/drawing/2014/main" id="{C3BB8EAB-4266-4938-A8CB-6D18C938017F}"/>
              </a:ext>
            </a:extLst>
          </p:cNvPr>
          <p:cNvSpPr>
            <a:spLocks noGrp="1"/>
          </p:cNvSpPr>
          <p:nvPr>
            <p:ph type="body" sz="quarter" idx="14"/>
          </p:nvPr>
        </p:nvSpPr>
        <p:spPr>
          <a:xfrm>
            <a:off x="1809750" y="4048520"/>
            <a:ext cx="7315200" cy="146161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12" name="Content Placeholder 15">
            <a:extLst>
              <a:ext uri="{FF2B5EF4-FFF2-40B4-BE49-F238E27FC236}">
                <a16:creationId xmlns:a16="http://schemas.microsoft.com/office/drawing/2014/main" id="{716D363C-A0A5-4FB1-8CC2-850C0CD9F4E7}"/>
              </a:ext>
            </a:extLst>
          </p:cNvPr>
          <p:cNvSpPr>
            <a:spLocks noGrp="1"/>
          </p:cNvSpPr>
          <p:nvPr>
            <p:ph sz="quarter" idx="15" hasCustomPrompt="1"/>
          </p:nvPr>
        </p:nvSpPr>
        <p:spPr>
          <a:xfrm>
            <a:off x="647700" y="4505006"/>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15" name="Slide Number Placeholder 7">
            <a:extLst>
              <a:ext uri="{FF2B5EF4-FFF2-40B4-BE49-F238E27FC236}">
                <a16:creationId xmlns:a16="http://schemas.microsoft.com/office/drawing/2014/main" id="{AAF4A39B-C3C3-4691-BB94-371047ADD50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a:p>
        </p:txBody>
      </p:sp>
    </p:spTree>
    <p:extLst>
      <p:ext uri="{BB962C8B-B14F-4D97-AF65-F5344CB8AC3E}">
        <p14:creationId xmlns:p14="http://schemas.microsoft.com/office/powerpoint/2010/main" val="24471900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Title &amp; body slide">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 </a:t>
            </a:r>
            <a:r>
              <a:rPr lang="en-US" err="1"/>
              <a:t>pt</a:t>
            </a:r>
            <a:endParaRPr lang="en-US"/>
          </a:p>
        </p:txBody>
      </p:sp>
      <p:sp>
        <p:nvSpPr>
          <p:cNvPr id="5" name="Text Placeholder 3">
            <a:extLst>
              <a:ext uri="{FF2B5EF4-FFF2-40B4-BE49-F238E27FC236}">
                <a16:creationId xmlns:a16="http://schemas.microsoft.com/office/drawing/2014/main" id="{D0B9BF46-BDB6-C04C-9342-6FD77BA04D15}"/>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chemeClr val="accent1"/>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
        <p:nvSpPr>
          <p:cNvPr id="7" name="Text Placeholder 3">
            <a:extLst>
              <a:ext uri="{FF2B5EF4-FFF2-40B4-BE49-F238E27FC236}">
                <a16:creationId xmlns:a16="http://schemas.microsoft.com/office/drawing/2014/main" id="{AB57D377-7B76-9844-BF4F-5E647C59C191}"/>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0" indent="0">
              <a:lnSpc>
                <a:spcPct val="90000"/>
              </a:lnSpc>
              <a:spcBef>
                <a:spcPts val="0"/>
              </a:spcBef>
              <a:spcAft>
                <a:spcPts val="1274"/>
              </a:spcAft>
              <a:buClr>
                <a:srgbClr val="000000"/>
              </a:buClr>
              <a:buSzPct val="77000"/>
              <a:buFont typeface="Arial" panose="020B0604020202020204" pitchFamily="34" charset="0"/>
              <a:buNone/>
              <a:defRPr sz="2549" b="0" i="0">
                <a:solidFill>
                  <a:schemeClr val="accent1"/>
                </a:solidFill>
                <a:latin typeface="+mn-lt"/>
              </a:defRPr>
            </a:lvl1pPr>
            <a:lvl2pPr marL="313735" indent="0">
              <a:lnSpc>
                <a:spcPct val="90000"/>
              </a:lnSpc>
              <a:spcBef>
                <a:spcPts val="0"/>
              </a:spcBef>
              <a:spcAft>
                <a:spcPts val="1274"/>
              </a:spcAft>
              <a:buClr>
                <a:srgbClr val="000000"/>
              </a:buClr>
              <a:buSzPct val="77000"/>
              <a:buFont typeface="Arial" panose="020B0604020202020204" pitchFamily="34" charset="0"/>
              <a:buNone/>
              <a:defRPr sz="1961">
                <a:solidFill>
                  <a:srgbClr val="000000"/>
                </a:solidFill>
              </a:defRPr>
            </a:lvl2pPr>
            <a:lvl3pPr marL="582651" indent="0">
              <a:spcBef>
                <a:spcPts val="0"/>
              </a:spcBef>
              <a:spcAft>
                <a:spcPts val="1274"/>
              </a:spcAft>
              <a:buClr>
                <a:srgbClr val="000000"/>
              </a:buClr>
              <a:buSzPct val="77000"/>
              <a:buFont typeface="Arial" panose="020B0604020202020204" pitchFamily="34" charset="0"/>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Tree>
    <p:extLst>
      <p:ext uri="{BB962C8B-B14F-4D97-AF65-F5344CB8AC3E}">
        <p14:creationId xmlns:p14="http://schemas.microsoft.com/office/powerpoint/2010/main" val="2866299055"/>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Walk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327B8-890E-48E5-9336-46C6C8D932F0}"/>
              </a:ext>
            </a:extLst>
          </p:cNvPr>
          <p:cNvSpPr>
            <a:spLocks noGrp="1"/>
          </p:cNvSpPr>
          <p:nvPr>
            <p:ph type="title" hasCustomPrompt="1"/>
          </p:nvPr>
        </p:nvSpPr>
        <p:spPr>
          <a:xfrm>
            <a:off x="261256" y="-261724"/>
            <a:ext cx="2834640" cy="215444"/>
          </a:xfrm>
        </p:spPr>
        <p:txBody>
          <a:bodyPr/>
          <a:lstStyle>
            <a:lvl1pPr>
              <a:defRPr sz="1400" spc="0">
                <a:solidFill>
                  <a:srgbClr val="000000"/>
                </a:solidFill>
              </a:defRPr>
            </a:lvl1pPr>
          </a:lstStyle>
          <a:p>
            <a:r>
              <a:rPr lang="en-US"/>
              <a:t>Microsoft Ignite The Tour</a:t>
            </a:r>
          </a:p>
        </p:txBody>
      </p:sp>
      <p:sp>
        <p:nvSpPr>
          <p:cNvPr id="7" name="Text Placeholder 4">
            <a:extLst>
              <a:ext uri="{FF2B5EF4-FFF2-40B4-BE49-F238E27FC236}">
                <a16:creationId xmlns:a16="http://schemas.microsoft.com/office/drawing/2014/main" id="{7E38FE9B-5853-46C5-AAE0-067D825641E3}"/>
              </a:ext>
            </a:extLst>
          </p:cNvPr>
          <p:cNvSpPr>
            <a:spLocks noGrp="1"/>
          </p:cNvSpPr>
          <p:nvPr>
            <p:ph type="body" sz="quarter" idx="12" hasCustomPrompt="1"/>
          </p:nvPr>
        </p:nvSpPr>
        <p:spPr>
          <a:xfrm>
            <a:off x="584201" y="4581797"/>
            <a:ext cx="4851400" cy="369332"/>
          </a:xfrm>
          <a:noFill/>
        </p:spPr>
        <p:txBody>
          <a:bodyPr wrap="square" lIns="0" tIns="0" rIns="0" bIns="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2400" kern="1200" spc="0" baseline="0" dirty="0">
                <a:gradFill>
                  <a:gsLst>
                    <a:gs pos="5128">
                      <a:schemeClr val="tx1"/>
                    </a:gs>
                    <a:gs pos="65000">
                      <a:schemeClr val="tx1"/>
                    </a:gs>
                  </a:gsLst>
                  <a:lin ang="5400000" scaled="1"/>
                </a:gradFill>
                <a:latin typeface="+mj-lt"/>
                <a:ea typeface="+mn-ea"/>
                <a:cs typeface="Segoe UI" panose="020B0502040204020203" pitchFamily="34" charset="0"/>
              </a:defRPr>
            </a:lvl1pPr>
          </a:lstStyle>
          <a:p>
            <a:pPr lvl="0"/>
            <a:r>
              <a:rPr lang="en-US"/>
              <a:t>City</a:t>
            </a:r>
          </a:p>
        </p:txBody>
      </p:sp>
      <p:sp>
        <p:nvSpPr>
          <p:cNvPr id="9" name="Arrow: Right 8">
            <a:extLst>
              <a:ext uri="{FF2B5EF4-FFF2-40B4-BE49-F238E27FC236}">
                <a16:creationId xmlns:a16="http://schemas.microsoft.com/office/drawing/2014/main" id="{4F30E093-7CCA-4237-9400-9D4D9732EF7B}"/>
              </a:ext>
            </a:extLst>
          </p:cNvPr>
          <p:cNvSpPr/>
          <p:nvPr userDrawn="1"/>
        </p:nvSpPr>
        <p:spPr bwMode="auto">
          <a:xfrm>
            <a:off x="261256" y="-723247"/>
            <a:ext cx="3200400" cy="676967"/>
          </a:xfrm>
          <a:prstGeom prst="rightArrow">
            <a:avLst>
              <a:gd name="adj1" fmla="val 100000"/>
              <a:gd name="adj2" fmla="val 50000"/>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UPDATE CITY FOR YOUR EVENT</a:t>
            </a:r>
          </a:p>
        </p:txBody>
      </p:sp>
      <p:pic>
        <p:nvPicPr>
          <p:cNvPr id="5" name="Picture 4" descr="Microsoft Ignite The Tour graphic">
            <a:extLst>
              <a:ext uri="{FF2B5EF4-FFF2-40B4-BE49-F238E27FC236}">
                <a16:creationId xmlns:a16="http://schemas.microsoft.com/office/drawing/2014/main" id="{6BC7859C-3559-4338-9DC0-EC0A6FB166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906486" y="0"/>
            <a:ext cx="9285514"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grpSp>
        <p:nvGrpSpPr>
          <p:cNvPr id="10" name="Group 4" descr="Microsoft Ignite The Tour logo">
            <a:extLst>
              <a:ext uri="{FF2B5EF4-FFF2-40B4-BE49-F238E27FC236}">
                <a16:creationId xmlns:a16="http://schemas.microsoft.com/office/drawing/2014/main" id="{9FAD64F4-18DD-497C-91C5-98EE62D8740E}"/>
              </a:ext>
            </a:extLst>
          </p:cNvPr>
          <p:cNvGrpSpPr>
            <a:grpSpLocks noChangeAspect="1"/>
          </p:cNvGrpSpPr>
          <p:nvPr userDrawn="1"/>
        </p:nvGrpSpPr>
        <p:grpSpPr bwMode="black">
          <a:xfrm>
            <a:off x="534627" y="2809086"/>
            <a:ext cx="4655288" cy="1284967"/>
            <a:chOff x="342" y="1465"/>
            <a:chExt cx="2565" cy="708"/>
          </a:xfrm>
        </p:grpSpPr>
        <p:sp>
          <p:nvSpPr>
            <p:cNvPr id="14" name="Freeform 5">
              <a:extLst>
                <a:ext uri="{FF2B5EF4-FFF2-40B4-BE49-F238E27FC236}">
                  <a16:creationId xmlns:a16="http://schemas.microsoft.com/office/drawing/2014/main" id="{B21D93A9-0AE5-4229-90A0-EC18E6DFD07B}"/>
                </a:ext>
              </a:extLst>
            </p:cNvPr>
            <p:cNvSpPr>
              <a:spLocks noChangeAspect="1" noEditPoints="1"/>
            </p:cNvSpPr>
            <p:nvPr userDrawn="1"/>
          </p:nvSpPr>
          <p:spPr bwMode="black">
            <a:xfrm>
              <a:off x="368" y="1465"/>
              <a:ext cx="2539" cy="373"/>
            </a:xfrm>
            <a:custGeom>
              <a:avLst/>
              <a:gdLst>
                <a:gd name="T0" fmla="*/ 3327 w 3480"/>
                <a:gd name="T1" fmla="*/ 182 h 502"/>
                <a:gd name="T2" fmla="*/ 3305 w 3480"/>
                <a:gd name="T3" fmla="*/ 271 h 502"/>
                <a:gd name="T4" fmla="*/ 3367 w 3480"/>
                <a:gd name="T5" fmla="*/ 388 h 502"/>
                <a:gd name="T6" fmla="*/ 3451 w 3480"/>
                <a:gd name="T7" fmla="*/ 155 h 502"/>
                <a:gd name="T8" fmla="*/ 3176 w 3480"/>
                <a:gd name="T9" fmla="*/ 388 h 502"/>
                <a:gd name="T10" fmla="*/ 3101 w 3480"/>
                <a:gd name="T11" fmla="*/ 128 h 502"/>
                <a:gd name="T12" fmla="*/ 3221 w 3480"/>
                <a:gd name="T13" fmla="*/ 173 h 502"/>
                <a:gd name="T14" fmla="*/ 3221 w 3480"/>
                <a:gd name="T15" fmla="*/ 334 h 502"/>
                <a:gd name="T16" fmla="*/ 2957 w 3480"/>
                <a:gd name="T17" fmla="*/ 128 h 502"/>
                <a:gd name="T18" fmla="*/ 2962 w 3480"/>
                <a:gd name="T19" fmla="*/ 65 h 502"/>
                <a:gd name="T20" fmla="*/ 3021 w 3480"/>
                <a:gd name="T21" fmla="*/ 41 h 502"/>
                <a:gd name="T22" fmla="*/ 2843 w 3480"/>
                <a:gd name="T23" fmla="*/ 382 h 502"/>
                <a:gd name="T24" fmla="*/ 2731 w 3480"/>
                <a:gd name="T25" fmla="*/ 382 h 502"/>
                <a:gd name="T26" fmla="*/ 2732 w 3480"/>
                <a:gd name="T27" fmla="*/ 170 h 502"/>
                <a:gd name="T28" fmla="*/ 2555 w 3480"/>
                <a:gd name="T29" fmla="*/ 266 h 502"/>
                <a:gd name="T30" fmla="*/ 2441 w 3480"/>
                <a:gd name="T31" fmla="*/ 192 h 502"/>
                <a:gd name="T32" fmla="*/ 2555 w 3480"/>
                <a:gd name="T33" fmla="*/ 266 h 502"/>
                <a:gd name="T34" fmla="*/ 2383 w 3480"/>
                <a:gd name="T35" fmla="*/ 433 h 502"/>
                <a:gd name="T36" fmla="*/ 2467 w 3480"/>
                <a:gd name="T37" fmla="*/ 388 h 502"/>
                <a:gd name="T38" fmla="*/ 2553 w 3480"/>
                <a:gd name="T39" fmla="*/ 163 h 502"/>
                <a:gd name="T40" fmla="*/ 2313 w 3480"/>
                <a:gd name="T41" fmla="*/ 382 h 502"/>
                <a:gd name="T42" fmla="*/ 2313 w 3480"/>
                <a:gd name="T43" fmla="*/ 382 h 502"/>
                <a:gd name="T44" fmla="*/ 2023 w 3480"/>
                <a:gd name="T45" fmla="*/ 52 h 502"/>
                <a:gd name="T46" fmla="*/ 1864 w 3480"/>
                <a:gd name="T47" fmla="*/ 128 h 502"/>
                <a:gd name="T48" fmla="*/ 1899 w 3480"/>
                <a:gd name="T49" fmla="*/ 0 h 502"/>
                <a:gd name="T50" fmla="*/ 1763 w 3480"/>
                <a:gd name="T51" fmla="*/ 173 h 502"/>
                <a:gd name="T52" fmla="*/ 1922 w 3480"/>
                <a:gd name="T53" fmla="*/ 173 h 502"/>
                <a:gd name="T54" fmla="*/ 2084 w 3480"/>
                <a:gd name="T55" fmla="*/ 380 h 502"/>
                <a:gd name="T56" fmla="*/ 2023 w 3480"/>
                <a:gd name="T57" fmla="*/ 173 h 502"/>
                <a:gd name="T58" fmla="*/ 1541 w 3480"/>
                <a:gd name="T59" fmla="*/ 256 h 502"/>
                <a:gd name="T60" fmla="*/ 1667 w 3480"/>
                <a:gd name="T61" fmla="*/ 190 h 502"/>
                <a:gd name="T62" fmla="*/ 1481 w 3480"/>
                <a:gd name="T63" fmla="*/ 258 h 502"/>
                <a:gd name="T64" fmla="*/ 1708 w 3480"/>
                <a:gd name="T65" fmla="*/ 352 h 502"/>
                <a:gd name="T66" fmla="*/ 1338 w 3480"/>
                <a:gd name="T67" fmla="*/ 345 h 502"/>
                <a:gd name="T68" fmla="*/ 1332 w 3480"/>
                <a:gd name="T69" fmla="*/ 272 h 502"/>
                <a:gd name="T70" fmla="*/ 1275 w 3480"/>
                <a:gd name="T71" fmla="*/ 164 h 502"/>
                <a:gd name="T72" fmla="*/ 1434 w 3480"/>
                <a:gd name="T73" fmla="*/ 183 h 502"/>
                <a:gd name="T74" fmla="*/ 1324 w 3480"/>
                <a:gd name="T75" fmla="*/ 195 h 502"/>
                <a:gd name="T76" fmla="*/ 1406 w 3480"/>
                <a:gd name="T77" fmla="*/ 248 h 502"/>
                <a:gd name="T78" fmla="*/ 1414 w 3480"/>
                <a:gd name="T79" fmla="*/ 370 h 502"/>
                <a:gd name="T80" fmla="*/ 1097 w 3480"/>
                <a:gd name="T81" fmla="*/ 168 h 502"/>
                <a:gd name="T82" fmla="*/ 1150 w 3480"/>
                <a:gd name="T83" fmla="*/ 320 h 502"/>
                <a:gd name="T84" fmla="*/ 1094 w 3480"/>
                <a:gd name="T85" fmla="*/ 388 h 502"/>
                <a:gd name="T86" fmla="*/ 1194 w 3480"/>
                <a:gd name="T87" fmla="*/ 157 h 502"/>
                <a:gd name="T88" fmla="*/ 944 w 3480"/>
                <a:gd name="T89" fmla="*/ 182 h 502"/>
                <a:gd name="T90" fmla="*/ 796 w 3480"/>
                <a:gd name="T91" fmla="*/ 382 h 502"/>
                <a:gd name="T92" fmla="*/ 881 w 3480"/>
                <a:gd name="T93" fmla="*/ 138 h 502"/>
                <a:gd name="T94" fmla="*/ 743 w 3480"/>
                <a:gd name="T95" fmla="*/ 371 h 502"/>
                <a:gd name="T96" fmla="*/ 682 w 3480"/>
                <a:gd name="T97" fmla="*/ 122 h 502"/>
                <a:gd name="T98" fmla="*/ 603 w 3480"/>
                <a:gd name="T99" fmla="*/ 257 h 502"/>
                <a:gd name="T100" fmla="*/ 499 w 3480"/>
                <a:gd name="T101" fmla="*/ 382 h 502"/>
                <a:gd name="T102" fmla="*/ 499 w 3480"/>
                <a:gd name="T103" fmla="*/ 382 h 502"/>
                <a:gd name="T104" fmla="*/ 446 w 3480"/>
                <a:gd name="T105" fmla="*/ 18 h 502"/>
                <a:gd name="T106" fmla="*/ 470 w 3480"/>
                <a:gd name="T107" fmla="*/ 74 h 502"/>
                <a:gd name="T108" fmla="*/ 329 w 3480"/>
                <a:gd name="T109" fmla="*/ 82 h 502"/>
                <a:gd name="T110" fmla="*/ 63 w 3480"/>
                <a:gd name="T111" fmla="*/ 118 h 502"/>
                <a:gd name="T112" fmla="*/ 0 w 3480"/>
                <a:gd name="T113" fmla="*/ 382 h 502"/>
                <a:gd name="T114" fmla="*/ 193 w 3480"/>
                <a:gd name="T115" fmla="*/ 304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80" h="502">
                  <a:moveTo>
                    <a:pt x="3424" y="230"/>
                  </a:moveTo>
                  <a:lnTo>
                    <a:pt x="3424" y="230"/>
                  </a:lnTo>
                  <a:cubicBezTo>
                    <a:pt x="3423" y="209"/>
                    <a:pt x="3419" y="193"/>
                    <a:pt x="3409" y="181"/>
                  </a:cubicBezTo>
                  <a:cubicBezTo>
                    <a:pt x="3399" y="170"/>
                    <a:pt x="3386" y="164"/>
                    <a:pt x="3369" y="164"/>
                  </a:cubicBezTo>
                  <a:cubicBezTo>
                    <a:pt x="3352" y="164"/>
                    <a:pt x="3338" y="170"/>
                    <a:pt x="3327" y="182"/>
                  </a:cubicBezTo>
                  <a:cubicBezTo>
                    <a:pt x="3315" y="194"/>
                    <a:pt x="3308" y="210"/>
                    <a:pt x="3305" y="230"/>
                  </a:cubicBezTo>
                  <a:lnTo>
                    <a:pt x="3424" y="230"/>
                  </a:lnTo>
                  <a:close/>
                  <a:moveTo>
                    <a:pt x="3480" y="271"/>
                  </a:moveTo>
                  <a:lnTo>
                    <a:pt x="3480" y="271"/>
                  </a:lnTo>
                  <a:lnTo>
                    <a:pt x="3305" y="271"/>
                  </a:lnTo>
                  <a:cubicBezTo>
                    <a:pt x="3306" y="294"/>
                    <a:pt x="3313" y="312"/>
                    <a:pt x="3327" y="325"/>
                  </a:cubicBezTo>
                  <a:cubicBezTo>
                    <a:pt x="3341" y="338"/>
                    <a:pt x="3360" y="344"/>
                    <a:pt x="3384" y="344"/>
                  </a:cubicBezTo>
                  <a:cubicBezTo>
                    <a:pt x="3412" y="344"/>
                    <a:pt x="3437" y="336"/>
                    <a:pt x="3460" y="320"/>
                  </a:cubicBezTo>
                  <a:lnTo>
                    <a:pt x="3460" y="366"/>
                  </a:lnTo>
                  <a:cubicBezTo>
                    <a:pt x="3436" y="381"/>
                    <a:pt x="3405" y="388"/>
                    <a:pt x="3367" y="388"/>
                  </a:cubicBezTo>
                  <a:cubicBezTo>
                    <a:pt x="3329" y="388"/>
                    <a:pt x="3300" y="377"/>
                    <a:pt x="3279" y="354"/>
                  </a:cubicBezTo>
                  <a:cubicBezTo>
                    <a:pt x="3257" y="330"/>
                    <a:pt x="3246" y="298"/>
                    <a:pt x="3246" y="256"/>
                  </a:cubicBezTo>
                  <a:cubicBezTo>
                    <a:pt x="3246" y="216"/>
                    <a:pt x="3258" y="184"/>
                    <a:pt x="3282" y="159"/>
                  </a:cubicBezTo>
                  <a:cubicBezTo>
                    <a:pt x="3305" y="134"/>
                    <a:pt x="3335" y="122"/>
                    <a:pt x="3370" y="122"/>
                  </a:cubicBezTo>
                  <a:cubicBezTo>
                    <a:pt x="3405" y="122"/>
                    <a:pt x="3432" y="133"/>
                    <a:pt x="3451" y="155"/>
                  </a:cubicBezTo>
                  <a:cubicBezTo>
                    <a:pt x="3470" y="178"/>
                    <a:pt x="3480" y="209"/>
                    <a:pt x="3480" y="248"/>
                  </a:cubicBezTo>
                  <a:lnTo>
                    <a:pt x="3480" y="271"/>
                  </a:lnTo>
                  <a:close/>
                  <a:moveTo>
                    <a:pt x="3221" y="380"/>
                  </a:moveTo>
                  <a:lnTo>
                    <a:pt x="3221" y="380"/>
                  </a:lnTo>
                  <a:cubicBezTo>
                    <a:pt x="3209" y="385"/>
                    <a:pt x="3194" y="388"/>
                    <a:pt x="3176" y="388"/>
                  </a:cubicBezTo>
                  <a:cubicBezTo>
                    <a:pt x="3126" y="388"/>
                    <a:pt x="3101" y="364"/>
                    <a:pt x="3101" y="317"/>
                  </a:cubicBezTo>
                  <a:lnTo>
                    <a:pt x="3101" y="173"/>
                  </a:lnTo>
                  <a:lnTo>
                    <a:pt x="3059" y="173"/>
                  </a:lnTo>
                  <a:lnTo>
                    <a:pt x="3059" y="128"/>
                  </a:lnTo>
                  <a:lnTo>
                    <a:pt x="3101" y="128"/>
                  </a:lnTo>
                  <a:lnTo>
                    <a:pt x="3101" y="69"/>
                  </a:lnTo>
                  <a:lnTo>
                    <a:pt x="3159" y="52"/>
                  </a:lnTo>
                  <a:lnTo>
                    <a:pt x="3159" y="128"/>
                  </a:lnTo>
                  <a:lnTo>
                    <a:pt x="3221" y="128"/>
                  </a:lnTo>
                  <a:lnTo>
                    <a:pt x="3221" y="173"/>
                  </a:lnTo>
                  <a:lnTo>
                    <a:pt x="3159" y="173"/>
                  </a:lnTo>
                  <a:lnTo>
                    <a:pt x="3159" y="300"/>
                  </a:lnTo>
                  <a:cubicBezTo>
                    <a:pt x="3159" y="315"/>
                    <a:pt x="3162" y="326"/>
                    <a:pt x="3168" y="333"/>
                  </a:cubicBezTo>
                  <a:cubicBezTo>
                    <a:pt x="3173" y="339"/>
                    <a:pt x="3182" y="342"/>
                    <a:pt x="3195" y="342"/>
                  </a:cubicBezTo>
                  <a:cubicBezTo>
                    <a:pt x="3205" y="342"/>
                    <a:pt x="3213" y="339"/>
                    <a:pt x="3221" y="334"/>
                  </a:cubicBezTo>
                  <a:lnTo>
                    <a:pt x="3221" y="380"/>
                  </a:lnTo>
                  <a:close/>
                  <a:moveTo>
                    <a:pt x="3015" y="382"/>
                  </a:moveTo>
                  <a:lnTo>
                    <a:pt x="3015" y="382"/>
                  </a:lnTo>
                  <a:lnTo>
                    <a:pt x="2957" y="382"/>
                  </a:lnTo>
                  <a:lnTo>
                    <a:pt x="2957" y="128"/>
                  </a:lnTo>
                  <a:lnTo>
                    <a:pt x="3015" y="128"/>
                  </a:lnTo>
                  <a:lnTo>
                    <a:pt x="3015" y="382"/>
                  </a:lnTo>
                  <a:close/>
                  <a:moveTo>
                    <a:pt x="2986" y="74"/>
                  </a:moveTo>
                  <a:lnTo>
                    <a:pt x="2986" y="74"/>
                  </a:lnTo>
                  <a:cubicBezTo>
                    <a:pt x="2976" y="74"/>
                    <a:pt x="2968" y="71"/>
                    <a:pt x="2962" y="65"/>
                  </a:cubicBezTo>
                  <a:cubicBezTo>
                    <a:pt x="2955" y="59"/>
                    <a:pt x="2951" y="51"/>
                    <a:pt x="2951" y="41"/>
                  </a:cubicBezTo>
                  <a:cubicBezTo>
                    <a:pt x="2951" y="32"/>
                    <a:pt x="2955" y="24"/>
                    <a:pt x="2962" y="18"/>
                  </a:cubicBezTo>
                  <a:cubicBezTo>
                    <a:pt x="2968" y="11"/>
                    <a:pt x="2976" y="8"/>
                    <a:pt x="2986" y="8"/>
                  </a:cubicBezTo>
                  <a:cubicBezTo>
                    <a:pt x="2996" y="8"/>
                    <a:pt x="3004" y="11"/>
                    <a:pt x="3011" y="18"/>
                  </a:cubicBezTo>
                  <a:cubicBezTo>
                    <a:pt x="3018" y="24"/>
                    <a:pt x="3021" y="32"/>
                    <a:pt x="3021" y="41"/>
                  </a:cubicBezTo>
                  <a:cubicBezTo>
                    <a:pt x="3021" y="50"/>
                    <a:pt x="3018" y="58"/>
                    <a:pt x="3011" y="64"/>
                  </a:cubicBezTo>
                  <a:cubicBezTo>
                    <a:pt x="3004" y="71"/>
                    <a:pt x="2996" y="74"/>
                    <a:pt x="2986" y="74"/>
                  </a:cubicBezTo>
                  <a:close/>
                  <a:moveTo>
                    <a:pt x="2901" y="382"/>
                  </a:moveTo>
                  <a:lnTo>
                    <a:pt x="2901" y="382"/>
                  </a:lnTo>
                  <a:lnTo>
                    <a:pt x="2843" y="382"/>
                  </a:lnTo>
                  <a:lnTo>
                    <a:pt x="2843" y="239"/>
                  </a:lnTo>
                  <a:cubicBezTo>
                    <a:pt x="2843" y="191"/>
                    <a:pt x="2826" y="167"/>
                    <a:pt x="2792" y="167"/>
                  </a:cubicBezTo>
                  <a:cubicBezTo>
                    <a:pt x="2774" y="167"/>
                    <a:pt x="2760" y="174"/>
                    <a:pt x="2748" y="187"/>
                  </a:cubicBezTo>
                  <a:cubicBezTo>
                    <a:pt x="2737" y="200"/>
                    <a:pt x="2731" y="217"/>
                    <a:pt x="2731" y="237"/>
                  </a:cubicBezTo>
                  <a:lnTo>
                    <a:pt x="2731" y="382"/>
                  </a:lnTo>
                  <a:lnTo>
                    <a:pt x="2673" y="382"/>
                  </a:lnTo>
                  <a:lnTo>
                    <a:pt x="2673" y="128"/>
                  </a:lnTo>
                  <a:lnTo>
                    <a:pt x="2731" y="128"/>
                  </a:lnTo>
                  <a:lnTo>
                    <a:pt x="2731" y="170"/>
                  </a:lnTo>
                  <a:lnTo>
                    <a:pt x="2732" y="170"/>
                  </a:lnTo>
                  <a:cubicBezTo>
                    <a:pt x="2751" y="138"/>
                    <a:pt x="2779" y="122"/>
                    <a:pt x="2815" y="122"/>
                  </a:cubicBezTo>
                  <a:cubicBezTo>
                    <a:pt x="2843" y="122"/>
                    <a:pt x="2864" y="131"/>
                    <a:pt x="2879" y="149"/>
                  </a:cubicBezTo>
                  <a:cubicBezTo>
                    <a:pt x="2893" y="167"/>
                    <a:pt x="2901" y="193"/>
                    <a:pt x="2901" y="227"/>
                  </a:cubicBezTo>
                  <a:lnTo>
                    <a:pt x="2901" y="382"/>
                  </a:lnTo>
                  <a:close/>
                  <a:moveTo>
                    <a:pt x="2555" y="266"/>
                  </a:moveTo>
                  <a:lnTo>
                    <a:pt x="2555" y="266"/>
                  </a:lnTo>
                  <a:lnTo>
                    <a:pt x="2555" y="233"/>
                  </a:lnTo>
                  <a:cubicBezTo>
                    <a:pt x="2555" y="215"/>
                    <a:pt x="2549" y="199"/>
                    <a:pt x="2537" y="187"/>
                  </a:cubicBezTo>
                  <a:cubicBezTo>
                    <a:pt x="2525" y="174"/>
                    <a:pt x="2510" y="168"/>
                    <a:pt x="2492" y="168"/>
                  </a:cubicBezTo>
                  <a:cubicBezTo>
                    <a:pt x="2470" y="168"/>
                    <a:pt x="2453" y="176"/>
                    <a:pt x="2441" y="192"/>
                  </a:cubicBezTo>
                  <a:cubicBezTo>
                    <a:pt x="2428" y="208"/>
                    <a:pt x="2422" y="231"/>
                    <a:pt x="2422" y="260"/>
                  </a:cubicBezTo>
                  <a:cubicBezTo>
                    <a:pt x="2422" y="285"/>
                    <a:pt x="2428" y="305"/>
                    <a:pt x="2440" y="320"/>
                  </a:cubicBezTo>
                  <a:cubicBezTo>
                    <a:pt x="2452" y="335"/>
                    <a:pt x="2468" y="342"/>
                    <a:pt x="2487" y="342"/>
                  </a:cubicBezTo>
                  <a:cubicBezTo>
                    <a:pt x="2507" y="342"/>
                    <a:pt x="2524" y="335"/>
                    <a:pt x="2536" y="321"/>
                  </a:cubicBezTo>
                  <a:cubicBezTo>
                    <a:pt x="2549" y="306"/>
                    <a:pt x="2555" y="288"/>
                    <a:pt x="2555" y="266"/>
                  </a:cubicBezTo>
                  <a:close/>
                  <a:moveTo>
                    <a:pt x="2612" y="362"/>
                  </a:moveTo>
                  <a:lnTo>
                    <a:pt x="2612" y="362"/>
                  </a:lnTo>
                  <a:cubicBezTo>
                    <a:pt x="2612" y="455"/>
                    <a:pt x="2565" y="502"/>
                    <a:pt x="2471" y="502"/>
                  </a:cubicBezTo>
                  <a:cubicBezTo>
                    <a:pt x="2437" y="502"/>
                    <a:pt x="2408" y="497"/>
                    <a:pt x="2383" y="486"/>
                  </a:cubicBezTo>
                  <a:lnTo>
                    <a:pt x="2383" y="433"/>
                  </a:lnTo>
                  <a:cubicBezTo>
                    <a:pt x="2411" y="449"/>
                    <a:pt x="2438" y="457"/>
                    <a:pt x="2463" y="457"/>
                  </a:cubicBezTo>
                  <a:cubicBezTo>
                    <a:pt x="2524" y="457"/>
                    <a:pt x="2554" y="427"/>
                    <a:pt x="2554" y="367"/>
                  </a:cubicBezTo>
                  <a:lnTo>
                    <a:pt x="2554" y="339"/>
                  </a:lnTo>
                  <a:lnTo>
                    <a:pt x="2553" y="339"/>
                  </a:lnTo>
                  <a:cubicBezTo>
                    <a:pt x="2534" y="372"/>
                    <a:pt x="2505" y="388"/>
                    <a:pt x="2467" y="388"/>
                  </a:cubicBezTo>
                  <a:cubicBezTo>
                    <a:pt x="2436" y="388"/>
                    <a:pt x="2411" y="377"/>
                    <a:pt x="2392" y="354"/>
                  </a:cubicBezTo>
                  <a:cubicBezTo>
                    <a:pt x="2372" y="332"/>
                    <a:pt x="2363" y="301"/>
                    <a:pt x="2363" y="263"/>
                  </a:cubicBezTo>
                  <a:cubicBezTo>
                    <a:pt x="2363" y="220"/>
                    <a:pt x="2373" y="185"/>
                    <a:pt x="2394" y="160"/>
                  </a:cubicBezTo>
                  <a:cubicBezTo>
                    <a:pt x="2414" y="134"/>
                    <a:pt x="2442" y="122"/>
                    <a:pt x="2478" y="122"/>
                  </a:cubicBezTo>
                  <a:cubicBezTo>
                    <a:pt x="2512" y="122"/>
                    <a:pt x="2537" y="135"/>
                    <a:pt x="2553" y="163"/>
                  </a:cubicBezTo>
                  <a:lnTo>
                    <a:pt x="2554" y="163"/>
                  </a:lnTo>
                  <a:lnTo>
                    <a:pt x="2554" y="128"/>
                  </a:lnTo>
                  <a:lnTo>
                    <a:pt x="2612" y="128"/>
                  </a:lnTo>
                  <a:lnTo>
                    <a:pt x="2612" y="362"/>
                  </a:lnTo>
                  <a:close/>
                  <a:moveTo>
                    <a:pt x="2313" y="382"/>
                  </a:moveTo>
                  <a:lnTo>
                    <a:pt x="2313" y="382"/>
                  </a:lnTo>
                  <a:lnTo>
                    <a:pt x="2251" y="382"/>
                  </a:lnTo>
                  <a:lnTo>
                    <a:pt x="2251" y="25"/>
                  </a:lnTo>
                  <a:lnTo>
                    <a:pt x="2313" y="25"/>
                  </a:lnTo>
                  <a:lnTo>
                    <a:pt x="2313" y="382"/>
                  </a:lnTo>
                  <a:close/>
                  <a:moveTo>
                    <a:pt x="2084" y="173"/>
                  </a:moveTo>
                  <a:lnTo>
                    <a:pt x="2084" y="173"/>
                  </a:lnTo>
                  <a:lnTo>
                    <a:pt x="2084" y="128"/>
                  </a:lnTo>
                  <a:lnTo>
                    <a:pt x="2023" y="128"/>
                  </a:lnTo>
                  <a:lnTo>
                    <a:pt x="2023" y="52"/>
                  </a:lnTo>
                  <a:lnTo>
                    <a:pt x="1965" y="69"/>
                  </a:lnTo>
                  <a:lnTo>
                    <a:pt x="1965" y="128"/>
                  </a:lnTo>
                  <a:lnTo>
                    <a:pt x="1924" y="128"/>
                  </a:lnTo>
                  <a:lnTo>
                    <a:pt x="1922" y="128"/>
                  </a:lnTo>
                  <a:lnTo>
                    <a:pt x="1864" y="128"/>
                  </a:lnTo>
                  <a:lnTo>
                    <a:pt x="1864" y="93"/>
                  </a:lnTo>
                  <a:cubicBezTo>
                    <a:pt x="1864" y="61"/>
                    <a:pt x="1878" y="45"/>
                    <a:pt x="1907" y="45"/>
                  </a:cubicBezTo>
                  <a:cubicBezTo>
                    <a:pt x="1917" y="45"/>
                    <a:pt x="1925" y="48"/>
                    <a:pt x="1933" y="52"/>
                  </a:cubicBezTo>
                  <a:lnTo>
                    <a:pt x="1933" y="5"/>
                  </a:lnTo>
                  <a:cubicBezTo>
                    <a:pt x="1925" y="2"/>
                    <a:pt x="1914" y="0"/>
                    <a:pt x="1899" y="0"/>
                  </a:cubicBezTo>
                  <a:cubicBezTo>
                    <a:pt x="1873" y="0"/>
                    <a:pt x="1851" y="7"/>
                    <a:pt x="1833" y="23"/>
                  </a:cubicBezTo>
                  <a:cubicBezTo>
                    <a:pt x="1815" y="38"/>
                    <a:pt x="1807" y="59"/>
                    <a:pt x="1807" y="86"/>
                  </a:cubicBezTo>
                  <a:lnTo>
                    <a:pt x="1807" y="128"/>
                  </a:lnTo>
                  <a:lnTo>
                    <a:pt x="1763" y="128"/>
                  </a:lnTo>
                  <a:lnTo>
                    <a:pt x="1763" y="173"/>
                  </a:lnTo>
                  <a:lnTo>
                    <a:pt x="1807" y="173"/>
                  </a:lnTo>
                  <a:lnTo>
                    <a:pt x="1807" y="382"/>
                  </a:lnTo>
                  <a:lnTo>
                    <a:pt x="1865" y="382"/>
                  </a:lnTo>
                  <a:lnTo>
                    <a:pt x="1865" y="173"/>
                  </a:lnTo>
                  <a:lnTo>
                    <a:pt x="1922" y="173"/>
                  </a:lnTo>
                  <a:lnTo>
                    <a:pt x="1924" y="173"/>
                  </a:lnTo>
                  <a:lnTo>
                    <a:pt x="1965" y="173"/>
                  </a:lnTo>
                  <a:lnTo>
                    <a:pt x="1965" y="317"/>
                  </a:lnTo>
                  <a:cubicBezTo>
                    <a:pt x="1965" y="364"/>
                    <a:pt x="1990" y="388"/>
                    <a:pt x="2039" y="388"/>
                  </a:cubicBezTo>
                  <a:cubicBezTo>
                    <a:pt x="2058" y="388"/>
                    <a:pt x="2073" y="385"/>
                    <a:pt x="2084" y="380"/>
                  </a:cubicBezTo>
                  <a:lnTo>
                    <a:pt x="2084" y="334"/>
                  </a:lnTo>
                  <a:cubicBezTo>
                    <a:pt x="2077" y="339"/>
                    <a:pt x="2068" y="342"/>
                    <a:pt x="2059" y="342"/>
                  </a:cubicBezTo>
                  <a:cubicBezTo>
                    <a:pt x="2046" y="342"/>
                    <a:pt x="2037" y="339"/>
                    <a:pt x="2031" y="333"/>
                  </a:cubicBezTo>
                  <a:cubicBezTo>
                    <a:pt x="2026" y="326"/>
                    <a:pt x="2023" y="315"/>
                    <a:pt x="2023" y="300"/>
                  </a:cubicBezTo>
                  <a:lnTo>
                    <a:pt x="2023" y="173"/>
                  </a:lnTo>
                  <a:lnTo>
                    <a:pt x="2084" y="173"/>
                  </a:lnTo>
                  <a:close/>
                  <a:moveTo>
                    <a:pt x="1614" y="168"/>
                  </a:moveTo>
                  <a:lnTo>
                    <a:pt x="1614" y="168"/>
                  </a:lnTo>
                  <a:cubicBezTo>
                    <a:pt x="1591" y="168"/>
                    <a:pt x="1573" y="175"/>
                    <a:pt x="1560" y="191"/>
                  </a:cubicBezTo>
                  <a:cubicBezTo>
                    <a:pt x="1547" y="207"/>
                    <a:pt x="1541" y="229"/>
                    <a:pt x="1541" y="256"/>
                  </a:cubicBezTo>
                  <a:cubicBezTo>
                    <a:pt x="1541" y="283"/>
                    <a:pt x="1547" y="304"/>
                    <a:pt x="1561" y="319"/>
                  </a:cubicBezTo>
                  <a:cubicBezTo>
                    <a:pt x="1574" y="335"/>
                    <a:pt x="1592" y="342"/>
                    <a:pt x="1614" y="342"/>
                  </a:cubicBezTo>
                  <a:cubicBezTo>
                    <a:pt x="1637" y="342"/>
                    <a:pt x="1654" y="335"/>
                    <a:pt x="1667" y="320"/>
                  </a:cubicBezTo>
                  <a:cubicBezTo>
                    <a:pt x="1679" y="305"/>
                    <a:pt x="1685" y="283"/>
                    <a:pt x="1685" y="255"/>
                  </a:cubicBezTo>
                  <a:cubicBezTo>
                    <a:pt x="1685" y="227"/>
                    <a:pt x="1679" y="206"/>
                    <a:pt x="1667" y="190"/>
                  </a:cubicBezTo>
                  <a:cubicBezTo>
                    <a:pt x="1654" y="175"/>
                    <a:pt x="1637" y="168"/>
                    <a:pt x="1614" y="168"/>
                  </a:cubicBezTo>
                  <a:close/>
                  <a:moveTo>
                    <a:pt x="1611" y="388"/>
                  </a:moveTo>
                  <a:lnTo>
                    <a:pt x="1611" y="388"/>
                  </a:lnTo>
                  <a:cubicBezTo>
                    <a:pt x="1572" y="388"/>
                    <a:pt x="1540" y="376"/>
                    <a:pt x="1517" y="353"/>
                  </a:cubicBezTo>
                  <a:cubicBezTo>
                    <a:pt x="1493" y="329"/>
                    <a:pt x="1481" y="297"/>
                    <a:pt x="1481" y="258"/>
                  </a:cubicBezTo>
                  <a:cubicBezTo>
                    <a:pt x="1481" y="215"/>
                    <a:pt x="1494" y="182"/>
                    <a:pt x="1518" y="158"/>
                  </a:cubicBezTo>
                  <a:cubicBezTo>
                    <a:pt x="1543" y="134"/>
                    <a:pt x="1576" y="122"/>
                    <a:pt x="1618" y="122"/>
                  </a:cubicBezTo>
                  <a:cubicBezTo>
                    <a:pt x="1658" y="122"/>
                    <a:pt x="1689" y="133"/>
                    <a:pt x="1711" y="157"/>
                  </a:cubicBezTo>
                  <a:cubicBezTo>
                    <a:pt x="1733" y="180"/>
                    <a:pt x="1744" y="212"/>
                    <a:pt x="1744" y="254"/>
                  </a:cubicBezTo>
                  <a:cubicBezTo>
                    <a:pt x="1744" y="295"/>
                    <a:pt x="1732" y="327"/>
                    <a:pt x="1708" y="352"/>
                  </a:cubicBezTo>
                  <a:cubicBezTo>
                    <a:pt x="1684" y="376"/>
                    <a:pt x="1652" y="388"/>
                    <a:pt x="1611" y="388"/>
                  </a:cubicBezTo>
                  <a:close/>
                  <a:moveTo>
                    <a:pt x="1266" y="374"/>
                  </a:moveTo>
                  <a:lnTo>
                    <a:pt x="1266" y="374"/>
                  </a:lnTo>
                  <a:lnTo>
                    <a:pt x="1266" y="321"/>
                  </a:lnTo>
                  <a:cubicBezTo>
                    <a:pt x="1287" y="337"/>
                    <a:pt x="1311" y="345"/>
                    <a:pt x="1338" y="345"/>
                  </a:cubicBezTo>
                  <a:cubicBezTo>
                    <a:pt x="1373" y="345"/>
                    <a:pt x="1390" y="335"/>
                    <a:pt x="1390" y="315"/>
                  </a:cubicBezTo>
                  <a:cubicBezTo>
                    <a:pt x="1390" y="309"/>
                    <a:pt x="1389" y="304"/>
                    <a:pt x="1386" y="300"/>
                  </a:cubicBezTo>
                  <a:cubicBezTo>
                    <a:pt x="1383" y="296"/>
                    <a:pt x="1378" y="292"/>
                    <a:pt x="1373" y="289"/>
                  </a:cubicBezTo>
                  <a:cubicBezTo>
                    <a:pt x="1368" y="286"/>
                    <a:pt x="1362" y="283"/>
                    <a:pt x="1355" y="281"/>
                  </a:cubicBezTo>
                  <a:cubicBezTo>
                    <a:pt x="1348" y="278"/>
                    <a:pt x="1341" y="275"/>
                    <a:pt x="1332" y="272"/>
                  </a:cubicBezTo>
                  <a:cubicBezTo>
                    <a:pt x="1322" y="268"/>
                    <a:pt x="1312" y="264"/>
                    <a:pt x="1304" y="259"/>
                  </a:cubicBezTo>
                  <a:cubicBezTo>
                    <a:pt x="1296" y="254"/>
                    <a:pt x="1289" y="249"/>
                    <a:pt x="1283" y="243"/>
                  </a:cubicBezTo>
                  <a:cubicBezTo>
                    <a:pt x="1277" y="237"/>
                    <a:pt x="1273" y="231"/>
                    <a:pt x="1270" y="223"/>
                  </a:cubicBezTo>
                  <a:cubicBezTo>
                    <a:pt x="1267" y="216"/>
                    <a:pt x="1266" y="207"/>
                    <a:pt x="1266" y="197"/>
                  </a:cubicBezTo>
                  <a:cubicBezTo>
                    <a:pt x="1266" y="185"/>
                    <a:pt x="1269" y="174"/>
                    <a:pt x="1275" y="164"/>
                  </a:cubicBezTo>
                  <a:cubicBezTo>
                    <a:pt x="1281" y="155"/>
                    <a:pt x="1288" y="147"/>
                    <a:pt x="1298" y="141"/>
                  </a:cubicBezTo>
                  <a:cubicBezTo>
                    <a:pt x="1308" y="134"/>
                    <a:pt x="1319" y="130"/>
                    <a:pt x="1332" y="126"/>
                  </a:cubicBezTo>
                  <a:cubicBezTo>
                    <a:pt x="1344" y="123"/>
                    <a:pt x="1357" y="122"/>
                    <a:pt x="1371" y="122"/>
                  </a:cubicBezTo>
                  <a:cubicBezTo>
                    <a:pt x="1394" y="122"/>
                    <a:pt x="1415" y="125"/>
                    <a:pt x="1434" y="132"/>
                  </a:cubicBezTo>
                  <a:lnTo>
                    <a:pt x="1434" y="183"/>
                  </a:lnTo>
                  <a:cubicBezTo>
                    <a:pt x="1416" y="170"/>
                    <a:pt x="1395" y="164"/>
                    <a:pt x="1372" y="164"/>
                  </a:cubicBezTo>
                  <a:cubicBezTo>
                    <a:pt x="1365" y="164"/>
                    <a:pt x="1358" y="165"/>
                    <a:pt x="1352" y="167"/>
                  </a:cubicBezTo>
                  <a:cubicBezTo>
                    <a:pt x="1346" y="168"/>
                    <a:pt x="1341" y="170"/>
                    <a:pt x="1337" y="173"/>
                  </a:cubicBezTo>
                  <a:cubicBezTo>
                    <a:pt x="1333" y="175"/>
                    <a:pt x="1330" y="179"/>
                    <a:pt x="1327" y="182"/>
                  </a:cubicBezTo>
                  <a:cubicBezTo>
                    <a:pt x="1325" y="186"/>
                    <a:pt x="1324" y="190"/>
                    <a:pt x="1324" y="195"/>
                  </a:cubicBezTo>
                  <a:cubicBezTo>
                    <a:pt x="1324" y="200"/>
                    <a:pt x="1325" y="205"/>
                    <a:pt x="1327" y="209"/>
                  </a:cubicBezTo>
                  <a:cubicBezTo>
                    <a:pt x="1330" y="212"/>
                    <a:pt x="1333" y="216"/>
                    <a:pt x="1338" y="219"/>
                  </a:cubicBezTo>
                  <a:cubicBezTo>
                    <a:pt x="1342" y="222"/>
                    <a:pt x="1348" y="224"/>
                    <a:pt x="1354" y="227"/>
                  </a:cubicBezTo>
                  <a:cubicBezTo>
                    <a:pt x="1361" y="229"/>
                    <a:pt x="1368" y="232"/>
                    <a:pt x="1376" y="234"/>
                  </a:cubicBezTo>
                  <a:cubicBezTo>
                    <a:pt x="1387" y="239"/>
                    <a:pt x="1397" y="244"/>
                    <a:pt x="1406" y="248"/>
                  </a:cubicBezTo>
                  <a:cubicBezTo>
                    <a:pt x="1415" y="253"/>
                    <a:pt x="1422" y="258"/>
                    <a:pt x="1428" y="264"/>
                  </a:cubicBezTo>
                  <a:cubicBezTo>
                    <a:pt x="1434" y="270"/>
                    <a:pt x="1439" y="277"/>
                    <a:pt x="1442" y="284"/>
                  </a:cubicBezTo>
                  <a:cubicBezTo>
                    <a:pt x="1446" y="292"/>
                    <a:pt x="1447" y="301"/>
                    <a:pt x="1447" y="312"/>
                  </a:cubicBezTo>
                  <a:cubicBezTo>
                    <a:pt x="1447" y="325"/>
                    <a:pt x="1444" y="336"/>
                    <a:pt x="1438" y="346"/>
                  </a:cubicBezTo>
                  <a:cubicBezTo>
                    <a:pt x="1432" y="355"/>
                    <a:pt x="1424" y="363"/>
                    <a:pt x="1414" y="370"/>
                  </a:cubicBezTo>
                  <a:cubicBezTo>
                    <a:pt x="1404" y="376"/>
                    <a:pt x="1393" y="381"/>
                    <a:pt x="1380" y="384"/>
                  </a:cubicBezTo>
                  <a:cubicBezTo>
                    <a:pt x="1367" y="387"/>
                    <a:pt x="1353" y="388"/>
                    <a:pt x="1339" y="388"/>
                  </a:cubicBezTo>
                  <a:cubicBezTo>
                    <a:pt x="1311" y="388"/>
                    <a:pt x="1286" y="384"/>
                    <a:pt x="1266" y="374"/>
                  </a:cubicBezTo>
                  <a:close/>
                  <a:moveTo>
                    <a:pt x="1097" y="168"/>
                  </a:moveTo>
                  <a:lnTo>
                    <a:pt x="1097" y="168"/>
                  </a:lnTo>
                  <a:cubicBezTo>
                    <a:pt x="1074" y="168"/>
                    <a:pt x="1056" y="175"/>
                    <a:pt x="1043" y="191"/>
                  </a:cubicBezTo>
                  <a:cubicBezTo>
                    <a:pt x="1030" y="207"/>
                    <a:pt x="1024" y="229"/>
                    <a:pt x="1024" y="256"/>
                  </a:cubicBezTo>
                  <a:cubicBezTo>
                    <a:pt x="1024" y="283"/>
                    <a:pt x="1030" y="304"/>
                    <a:pt x="1044" y="319"/>
                  </a:cubicBezTo>
                  <a:cubicBezTo>
                    <a:pt x="1057" y="335"/>
                    <a:pt x="1075" y="342"/>
                    <a:pt x="1097" y="342"/>
                  </a:cubicBezTo>
                  <a:cubicBezTo>
                    <a:pt x="1120" y="342"/>
                    <a:pt x="1137" y="335"/>
                    <a:pt x="1150" y="320"/>
                  </a:cubicBezTo>
                  <a:cubicBezTo>
                    <a:pt x="1162" y="305"/>
                    <a:pt x="1168" y="283"/>
                    <a:pt x="1168" y="255"/>
                  </a:cubicBezTo>
                  <a:cubicBezTo>
                    <a:pt x="1168" y="227"/>
                    <a:pt x="1162" y="206"/>
                    <a:pt x="1150" y="190"/>
                  </a:cubicBezTo>
                  <a:cubicBezTo>
                    <a:pt x="1137" y="175"/>
                    <a:pt x="1120" y="168"/>
                    <a:pt x="1097" y="168"/>
                  </a:cubicBezTo>
                  <a:close/>
                  <a:moveTo>
                    <a:pt x="1094" y="388"/>
                  </a:moveTo>
                  <a:lnTo>
                    <a:pt x="1094" y="388"/>
                  </a:lnTo>
                  <a:cubicBezTo>
                    <a:pt x="1055" y="388"/>
                    <a:pt x="1023" y="376"/>
                    <a:pt x="1000" y="353"/>
                  </a:cubicBezTo>
                  <a:cubicBezTo>
                    <a:pt x="976" y="329"/>
                    <a:pt x="964" y="297"/>
                    <a:pt x="964" y="258"/>
                  </a:cubicBezTo>
                  <a:cubicBezTo>
                    <a:pt x="964" y="215"/>
                    <a:pt x="977" y="182"/>
                    <a:pt x="1001" y="158"/>
                  </a:cubicBezTo>
                  <a:cubicBezTo>
                    <a:pt x="1026" y="134"/>
                    <a:pt x="1059" y="122"/>
                    <a:pt x="1101" y="122"/>
                  </a:cubicBezTo>
                  <a:cubicBezTo>
                    <a:pt x="1140" y="122"/>
                    <a:pt x="1172" y="133"/>
                    <a:pt x="1194" y="157"/>
                  </a:cubicBezTo>
                  <a:cubicBezTo>
                    <a:pt x="1216" y="180"/>
                    <a:pt x="1227" y="212"/>
                    <a:pt x="1227" y="254"/>
                  </a:cubicBezTo>
                  <a:cubicBezTo>
                    <a:pt x="1227" y="295"/>
                    <a:pt x="1215" y="327"/>
                    <a:pt x="1191" y="352"/>
                  </a:cubicBezTo>
                  <a:cubicBezTo>
                    <a:pt x="1167" y="376"/>
                    <a:pt x="1135" y="388"/>
                    <a:pt x="1094" y="388"/>
                  </a:cubicBezTo>
                  <a:close/>
                  <a:moveTo>
                    <a:pt x="944" y="182"/>
                  </a:moveTo>
                  <a:lnTo>
                    <a:pt x="944" y="182"/>
                  </a:lnTo>
                  <a:cubicBezTo>
                    <a:pt x="937" y="177"/>
                    <a:pt x="927" y="174"/>
                    <a:pt x="914" y="174"/>
                  </a:cubicBezTo>
                  <a:cubicBezTo>
                    <a:pt x="897" y="174"/>
                    <a:pt x="883" y="182"/>
                    <a:pt x="871" y="197"/>
                  </a:cubicBezTo>
                  <a:cubicBezTo>
                    <a:pt x="860" y="213"/>
                    <a:pt x="854" y="234"/>
                    <a:pt x="854" y="260"/>
                  </a:cubicBezTo>
                  <a:lnTo>
                    <a:pt x="854" y="382"/>
                  </a:lnTo>
                  <a:lnTo>
                    <a:pt x="796" y="382"/>
                  </a:lnTo>
                  <a:lnTo>
                    <a:pt x="796" y="128"/>
                  </a:lnTo>
                  <a:lnTo>
                    <a:pt x="854" y="128"/>
                  </a:lnTo>
                  <a:lnTo>
                    <a:pt x="854" y="180"/>
                  </a:lnTo>
                  <a:lnTo>
                    <a:pt x="855" y="180"/>
                  </a:lnTo>
                  <a:cubicBezTo>
                    <a:pt x="861" y="162"/>
                    <a:pt x="869" y="148"/>
                    <a:pt x="881" y="138"/>
                  </a:cubicBezTo>
                  <a:cubicBezTo>
                    <a:pt x="893" y="128"/>
                    <a:pt x="906" y="123"/>
                    <a:pt x="920" y="123"/>
                  </a:cubicBezTo>
                  <a:cubicBezTo>
                    <a:pt x="931" y="123"/>
                    <a:pt x="939" y="125"/>
                    <a:pt x="944" y="128"/>
                  </a:cubicBezTo>
                  <a:lnTo>
                    <a:pt x="944" y="182"/>
                  </a:lnTo>
                  <a:close/>
                  <a:moveTo>
                    <a:pt x="743" y="371"/>
                  </a:moveTo>
                  <a:lnTo>
                    <a:pt x="743" y="371"/>
                  </a:lnTo>
                  <a:cubicBezTo>
                    <a:pt x="723" y="382"/>
                    <a:pt x="698" y="388"/>
                    <a:pt x="670" y="388"/>
                  </a:cubicBezTo>
                  <a:cubicBezTo>
                    <a:pt x="632" y="388"/>
                    <a:pt x="602" y="376"/>
                    <a:pt x="578" y="353"/>
                  </a:cubicBezTo>
                  <a:cubicBezTo>
                    <a:pt x="555" y="329"/>
                    <a:pt x="544" y="299"/>
                    <a:pt x="544" y="261"/>
                  </a:cubicBezTo>
                  <a:cubicBezTo>
                    <a:pt x="544" y="219"/>
                    <a:pt x="556" y="185"/>
                    <a:pt x="581" y="160"/>
                  </a:cubicBezTo>
                  <a:cubicBezTo>
                    <a:pt x="606" y="134"/>
                    <a:pt x="640" y="122"/>
                    <a:pt x="682" y="122"/>
                  </a:cubicBezTo>
                  <a:cubicBezTo>
                    <a:pt x="705" y="122"/>
                    <a:pt x="726" y="126"/>
                    <a:pt x="743" y="134"/>
                  </a:cubicBezTo>
                  <a:lnTo>
                    <a:pt x="743" y="187"/>
                  </a:lnTo>
                  <a:cubicBezTo>
                    <a:pt x="726" y="174"/>
                    <a:pt x="707" y="168"/>
                    <a:pt x="686" y="168"/>
                  </a:cubicBezTo>
                  <a:cubicBezTo>
                    <a:pt x="662" y="168"/>
                    <a:pt x="642" y="176"/>
                    <a:pt x="626" y="192"/>
                  </a:cubicBezTo>
                  <a:cubicBezTo>
                    <a:pt x="611" y="209"/>
                    <a:pt x="603" y="230"/>
                    <a:pt x="603" y="257"/>
                  </a:cubicBezTo>
                  <a:cubicBezTo>
                    <a:pt x="603" y="284"/>
                    <a:pt x="610" y="304"/>
                    <a:pt x="625" y="320"/>
                  </a:cubicBezTo>
                  <a:cubicBezTo>
                    <a:pt x="640" y="335"/>
                    <a:pt x="659" y="342"/>
                    <a:pt x="684" y="342"/>
                  </a:cubicBezTo>
                  <a:cubicBezTo>
                    <a:pt x="705" y="342"/>
                    <a:pt x="725" y="335"/>
                    <a:pt x="743" y="320"/>
                  </a:cubicBezTo>
                  <a:lnTo>
                    <a:pt x="743" y="371"/>
                  </a:lnTo>
                  <a:close/>
                  <a:moveTo>
                    <a:pt x="499" y="382"/>
                  </a:moveTo>
                  <a:lnTo>
                    <a:pt x="499" y="382"/>
                  </a:lnTo>
                  <a:lnTo>
                    <a:pt x="441" y="382"/>
                  </a:lnTo>
                  <a:lnTo>
                    <a:pt x="441" y="128"/>
                  </a:lnTo>
                  <a:lnTo>
                    <a:pt x="499" y="128"/>
                  </a:lnTo>
                  <a:lnTo>
                    <a:pt x="499" y="382"/>
                  </a:lnTo>
                  <a:close/>
                  <a:moveTo>
                    <a:pt x="470" y="74"/>
                  </a:moveTo>
                  <a:lnTo>
                    <a:pt x="470" y="74"/>
                  </a:lnTo>
                  <a:cubicBezTo>
                    <a:pt x="461" y="74"/>
                    <a:pt x="453" y="71"/>
                    <a:pt x="446" y="65"/>
                  </a:cubicBezTo>
                  <a:cubicBezTo>
                    <a:pt x="439" y="59"/>
                    <a:pt x="436" y="51"/>
                    <a:pt x="436" y="41"/>
                  </a:cubicBezTo>
                  <a:cubicBezTo>
                    <a:pt x="436" y="32"/>
                    <a:pt x="439" y="24"/>
                    <a:pt x="446" y="18"/>
                  </a:cubicBezTo>
                  <a:cubicBezTo>
                    <a:pt x="453" y="11"/>
                    <a:pt x="461" y="8"/>
                    <a:pt x="470" y="8"/>
                  </a:cubicBezTo>
                  <a:cubicBezTo>
                    <a:pt x="480" y="8"/>
                    <a:pt x="489" y="11"/>
                    <a:pt x="495" y="18"/>
                  </a:cubicBezTo>
                  <a:cubicBezTo>
                    <a:pt x="502" y="24"/>
                    <a:pt x="506" y="32"/>
                    <a:pt x="506" y="41"/>
                  </a:cubicBezTo>
                  <a:cubicBezTo>
                    <a:pt x="506" y="50"/>
                    <a:pt x="502" y="58"/>
                    <a:pt x="495" y="64"/>
                  </a:cubicBezTo>
                  <a:cubicBezTo>
                    <a:pt x="489" y="71"/>
                    <a:pt x="480" y="74"/>
                    <a:pt x="470" y="74"/>
                  </a:cubicBezTo>
                  <a:close/>
                  <a:moveTo>
                    <a:pt x="385" y="382"/>
                  </a:moveTo>
                  <a:lnTo>
                    <a:pt x="385" y="382"/>
                  </a:lnTo>
                  <a:lnTo>
                    <a:pt x="326" y="382"/>
                  </a:lnTo>
                  <a:lnTo>
                    <a:pt x="326" y="151"/>
                  </a:lnTo>
                  <a:cubicBezTo>
                    <a:pt x="326" y="132"/>
                    <a:pt x="327" y="109"/>
                    <a:pt x="329" y="82"/>
                  </a:cubicBezTo>
                  <a:lnTo>
                    <a:pt x="328" y="82"/>
                  </a:lnTo>
                  <a:cubicBezTo>
                    <a:pt x="324" y="98"/>
                    <a:pt x="321" y="109"/>
                    <a:pt x="318" y="116"/>
                  </a:cubicBezTo>
                  <a:lnTo>
                    <a:pt x="211" y="382"/>
                  </a:lnTo>
                  <a:lnTo>
                    <a:pt x="170" y="382"/>
                  </a:lnTo>
                  <a:lnTo>
                    <a:pt x="63" y="118"/>
                  </a:lnTo>
                  <a:cubicBezTo>
                    <a:pt x="60" y="110"/>
                    <a:pt x="57" y="98"/>
                    <a:pt x="54" y="82"/>
                  </a:cubicBezTo>
                  <a:lnTo>
                    <a:pt x="53" y="82"/>
                  </a:lnTo>
                  <a:cubicBezTo>
                    <a:pt x="54" y="96"/>
                    <a:pt x="55" y="120"/>
                    <a:pt x="55" y="152"/>
                  </a:cubicBezTo>
                  <a:lnTo>
                    <a:pt x="55" y="382"/>
                  </a:lnTo>
                  <a:lnTo>
                    <a:pt x="0" y="382"/>
                  </a:lnTo>
                  <a:lnTo>
                    <a:pt x="0" y="25"/>
                  </a:lnTo>
                  <a:lnTo>
                    <a:pt x="83" y="25"/>
                  </a:lnTo>
                  <a:lnTo>
                    <a:pt x="178" y="263"/>
                  </a:lnTo>
                  <a:cubicBezTo>
                    <a:pt x="185" y="281"/>
                    <a:pt x="189" y="295"/>
                    <a:pt x="192" y="304"/>
                  </a:cubicBezTo>
                  <a:lnTo>
                    <a:pt x="193" y="304"/>
                  </a:lnTo>
                  <a:cubicBezTo>
                    <a:pt x="199" y="285"/>
                    <a:pt x="204" y="271"/>
                    <a:pt x="208" y="262"/>
                  </a:cubicBezTo>
                  <a:lnTo>
                    <a:pt x="304" y="25"/>
                  </a:lnTo>
                  <a:lnTo>
                    <a:pt x="385" y="25"/>
                  </a:lnTo>
                  <a:lnTo>
                    <a:pt x="385" y="382"/>
                  </a:lnTo>
                  <a:close/>
                </a:path>
              </a:pathLst>
            </a:custGeom>
            <a:solidFill>
              <a:srgbClr val="D83B0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6">
              <a:extLst>
                <a:ext uri="{FF2B5EF4-FFF2-40B4-BE49-F238E27FC236}">
                  <a16:creationId xmlns:a16="http://schemas.microsoft.com/office/drawing/2014/main" id="{EE2FB532-1263-4697-945D-45B5ABD539EC}"/>
                </a:ext>
              </a:extLst>
            </p:cNvPr>
            <p:cNvSpPr>
              <a:spLocks noChangeAspect="1" noEditPoints="1"/>
            </p:cNvSpPr>
            <p:nvPr userDrawn="1"/>
          </p:nvSpPr>
          <p:spPr bwMode="black">
            <a:xfrm>
              <a:off x="342" y="1889"/>
              <a:ext cx="1389" cy="284"/>
            </a:xfrm>
            <a:custGeom>
              <a:avLst/>
              <a:gdLst>
                <a:gd name="T0" fmla="*/ 1904 w 1904"/>
                <a:gd name="T1" fmla="*/ 178 h 384"/>
                <a:gd name="T2" fmla="*/ 1831 w 1904"/>
                <a:gd name="T3" fmla="*/ 193 h 384"/>
                <a:gd name="T4" fmla="*/ 1814 w 1904"/>
                <a:gd name="T5" fmla="*/ 378 h 384"/>
                <a:gd name="T6" fmla="*/ 1756 w 1904"/>
                <a:gd name="T7" fmla="*/ 123 h 384"/>
                <a:gd name="T8" fmla="*/ 1814 w 1904"/>
                <a:gd name="T9" fmla="*/ 175 h 384"/>
                <a:gd name="T10" fmla="*/ 1841 w 1904"/>
                <a:gd name="T11" fmla="*/ 133 h 384"/>
                <a:gd name="T12" fmla="*/ 1904 w 1904"/>
                <a:gd name="T13" fmla="*/ 123 h 384"/>
                <a:gd name="T14" fmla="*/ 1698 w 1904"/>
                <a:gd name="T15" fmla="*/ 378 h 384"/>
                <a:gd name="T16" fmla="*/ 1640 w 1904"/>
                <a:gd name="T17" fmla="*/ 378 h 384"/>
                <a:gd name="T18" fmla="*/ 1639 w 1904"/>
                <a:gd name="T19" fmla="*/ 337 h 384"/>
                <a:gd name="T20" fmla="*/ 1470 w 1904"/>
                <a:gd name="T21" fmla="*/ 275 h 384"/>
                <a:gd name="T22" fmla="*/ 1528 w 1904"/>
                <a:gd name="T23" fmla="*/ 123 h 384"/>
                <a:gd name="T24" fmla="*/ 1581 w 1904"/>
                <a:gd name="T25" fmla="*/ 338 h 384"/>
                <a:gd name="T26" fmla="*/ 1640 w 1904"/>
                <a:gd name="T27" fmla="*/ 269 h 384"/>
                <a:gd name="T28" fmla="*/ 1698 w 1904"/>
                <a:gd name="T29" fmla="*/ 123 h 384"/>
                <a:gd name="T30" fmla="*/ 1295 w 1904"/>
                <a:gd name="T31" fmla="*/ 163 h 384"/>
                <a:gd name="T32" fmla="*/ 1241 w 1904"/>
                <a:gd name="T33" fmla="*/ 186 h 384"/>
                <a:gd name="T34" fmla="*/ 1241 w 1904"/>
                <a:gd name="T35" fmla="*/ 315 h 384"/>
                <a:gd name="T36" fmla="*/ 1347 w 1904"/>
                <a:gd name="T37" fmla="*/ 315 h 384"/>
                <a:gd name="T38" fmla="*/ 1347 w 1904"/>
                <a:gd name="T39" fmla="*/ 186 h 384"/>
                <a:gd name="T40" fmla="*/ 1292 w 1904"/>
                <a:gd name="T41" fmla="*/ 384 h 384"/>
                <a:gd name="T42" fmla="*/ 1198 w 1904"/>
                <a:gd name="T43" fmla="*/ 348 h 384"/>
                <a:gd name="T44" fmla="*/ 1199 w 1904"/>
                <a:gd name="T45" fmla="*/ 153 h 384"/>
                <a:gd name="T46" fmla="*/ 1392 w 1904"/>
                <a:gd name="T47" fmla="*/ 152 h 384"/>
                <a:gd name="T48" fmla="*/ 1389 w 1904"/>
                <a:gd name="T49" fmla="*/ 347 h 384"/>
                <a:gd name="T50" fmla="*/ 1198 w 1904"/>
                <a:gd name="T51" fmla="*/ 71 h 384"/>
                <a:gd name="T52" fmla="*/ 1095 w 1904"/>
                <a:gd name="T53" fmla="*/ 71 h 384"/>
                <a:gd name="T54" fmla="*/ 1036 w 1904"/>
                <a:gd name="T55" fmla="*/ 378 h 384"/>
                <a:gd name="T56" fmla="*/ 933 w 1904"/>
                <a:gd name="T57" fmla="*/ 71 h 384"/>
                <a:gd name="T58" fmla="*/ 1198 w 1904"/>
                <a:gd name="T59" fmla="*/ 21 h 384"/>
                <a:gd name="T60" fmla="*/ 746 w 1904"/>
                <a:gd name="T61" fmla="*/ 225 h 384"/>
                <a:gd name="T62" fmla="*/ 731 w 1904"/>
                <a:gd name="T63" fmla="*/ 177 h 384"/>
                <a:gd name="T64" fmla="*/ 649 w 1904"/>
                <a:gd name="T65" fmla="*/ 177 h 384"/>
                <a:gd name="T66" fmla="*/ 746 w 1904"/>
                <a:gd name="T67" fmla="*/ 225 h 384"/>
                <a:gd name="T68" fmla="*/ 802 w 1904"/>
                <a:gd name="T69" fmla="*/ 266 h 384"/>
                <a:gd name="T70" fmla="*/ 649 w 1904"/>
                <a:gd name="T71" fmla="*/ 320 h 384"/>
                <a:gd name="T72" fmla="*/ 782 w 1904"/>
                <a:gd name="T73" fmla="*/ 315 h 384"/>
                <a:gd name="T74" fmla="*/ 689 w 1904"/>
                <a:gd name="T75" fmla="*/ 384 h 384"/>
                <a:gd name="T76" fmla="*/ 569 w 1904"/>
                <a:gd name="T77" fmla="*/ 251 h 384"/>
                <a:gd name="T78" fmla="*/ 692 w 1904"/>
                <a:gd name="T79" fmla="*/ 117 h 384"/>
                <a:gd name="T80" fmla="*/ 802 w 1904"/>
                <a:gd name="T81" fmla="*/ 244 h 384"/>
                <a:gd name="T82" fmla="*/ 526 w 1904"/>
                <a:gd name="T83" fmla="*/ 378 h 384"/>
                <a:gd name="T84" fmla="*/ 468 w 1904"/>
                <a:gd name="T85" fmla="*/ 378 h 384"/>
                <a:gd name="T86" fmla="*/ 417 w 1904"/>
                <a:gd name="T87" fmla="*/ 163 h 384"/>
                <a:gd name="T88" fmla="*/ 357 w 1904"/>
                <a:gd name="T89" fmla="*/ 240 h 384"/>
                <a:gd name="T90" fmla="*/ 298 w 1904"/>
                <a:gd name="T91" fmla="*/ 378 h 384"/>
                <a:gd name="T92" fmla="*/ 357 w 1904"/>
                <a:gd name="T93" fmla="*/ 0 h 384"/>
                <a:gd name="T94" fmla="*/ 358 w 1904"/>
                <a:gd name="T95" fmla="*/ 165 h 384"/>
                <a:gd name="T96" fmla="*/ 526 w 1904"/>
                <a:gd name="T97" fmla="*/ 221 h 384"/>
                <a:gd name="T98" fmla="*/ 265 w 1904"/>
                <a:gd name="T99" fmla="*/ 71 h 384"/>
                <a:gd name="T100" fmla="*/ 162 w 1904"/>
                <a:gd name="T101" fmla="*/ 71 h 384"/>
                <a:gd name="T102" fmla="*/ 102 w 1904"/>
                <a:gd name="T103" fmla="*/ 378 h 384"/>
                <a:gd name="T104" fmla="*/ 0 w 1904"/>
                <a:gd name="T105" fmla="*/ 71 h 384"/>
                <a:gd name="T106" fmla="*/ 265 w 1904"/>
                <a:gd name="T107" fmla="*/ 21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04" h="384">
                  <a:moveTo>
                    <a:pt x="1904" y="178"/>
                  </a:moveTo>
                  <a:lnTo>
                    <a:pt x="1904" y="178"/>
                  </a:lnTo>
                  <a:cubicBezTo>
                    <a:pt x="1897" y="172"/>
                    <a:pt x="1887" y="170"/>
                    <a:pt x="1874" y="170"/>
                  </a:cubicBezTo>
                  <a:cubicBezTo>
                    <a:pt x="1857" y="170"/>
                    <a:pt x="1842" y="177"/>
                    <a:pt x="1831" y="193"/>
                  </a:cubicBezTo>
                  <a:cubicBezTo>
                    <a:pt x="1819" y="208"/>
                    <a:pt x="1814" y="229"/>
                    <a:pt x="1814" y="256"/>
                  </a:cubicBezTo>
                  <a:lnTo>
                    <a:pt x="1814" y="378"/>
                  </a:lnTo>
                  <a:lnTo>
                    <a:pt x="1756" y="378"/>
                  </a:lnTo>
                  <a:lnTo>
                    <a:pt x="1756" y="123"/>
                  </a:lnTo>
                  <a:lnTo>
                    <a:pt x="1814" y="123"/>
                  </a:lnTo>
                  <a:lnTo>
                    <a:pt x="1814" y="175"/>
                  </a:lnTo>
                  <a:lnTo>
                    <a:pt x="1815" y="175"/>
                  </a:lnTo>
                  <a:cubicBezTo>
                    <a:pt x="1820" y="157"/>
                    <a:pt x="1829" y="143"/>
                    <a:pt x="1841" y="133"/>
                  </a:cubicBezTo>
                  <a:cubicBezTo>
                    <a:pt x="1853" y="123"/>
                    <a:pt x="1866" y="118"/>
                    <a:pt x="1880" y="118"/>
                  </a:cubicBezTo>
                  <a:cubicBezTo>
                    <a:pt x="1891" y="118"/>
                    <a:pt x="1899" y="120"/>
                    <a:pt x="1904" y="123"/>
                  </a:cubicBezTo>
                  <a:lnTo>
                    <a:pt x="1904" y="178"/>
                  </a:lnTo>
                  <a:close/>
                  <a:moveTo>
                    <a:pt x="1698" y="378"/>
                  </a:moveTo>
                  <a:lnTo>
                    <a:pt x="1698" y="378"/>
                  </a:lnTo>
                  <a:lnTo>
                    <a:pt x="1640" y="378"/>
                  </a:lnTo>
                  <a:lnTo>
                    <a:pt x="1640" y="337"/>
                  </a:lnTo>
                  <a:lnTo>
                    <a:pt x="1639" y="337"/>
                  </a:lnTo>
                  <a:cubicBezTo>
                    <a:pt x="1623" y="368"/>
                    <a:pt x="1596" y="384"/>
                    <a:pt x="1561" y="384"/>
                  </a:cubicBezTo>
                  <a:cubicBezTo>
                    <a:pt x="1500" y="384"/>
                    <a:pt x="1470" y="347"/>
                    <a:pt x="1470" y="275"/>
                  </a:cubicBezTo>
                  <a:lnTo>
                    <a:pt x="1470" y="123"/>
                  </a:lnTo>
                  <a:lnTo>
                    <a:pt x="1528" y="123"/>
                  </a:lnTo>
                  <a:lnTo>
                    <a:pt x="1528" y="269"/>
                  </a:lnTo>
                  <a:cubicBezTo>
                    <a:pt x="1528" y="315"/>
                    <a:pt x="1546" y="338"/>
                    <a:pt x="1581" y="338"/>
                  </a:cubicBezTo>
                  <a:cubicBezTo>
                    <a:pt x="1599" y="338"/>
                    <a:pt x="1613" y="331"/>
                    <a:pt x="1624" y="319"/>
                  </a:cubicBezTo>
                  <a:cubicBezTo>
                    <a:pt x="1635" y="306"/>
                    <a:pt x="1640" y="290"/>
                    <a:pt x="1640" y="269"/>
                  </a:cubicBezTo>
                  <a:lnTo>
                    <a:pt x="1640" y="123"/>
                  </a:lnTo>
                  <a:lnTo>
                    <a:pt x="1698" y="123"/>
                  </a:lnTo>
                  <a:lnTo>
                    <a:pt x="1698" y="378"/>
                  </a:lnTo>
                  <a:close/>
                  <a:moveTo>
                    <a:pt x="1295" y="163"/>
                  </a:moveTo>
                  <a:lnTo>
                    <a:pt x="1295" y="163"/>
                  </a:lnTo>
                  <a:cubicBezTo>
                    <a:pt x="1272" y="163"/>
                    <a:pt x="1254" y="171"/>
                    <a:pt x="1241" y="186"/>
                  </a:cubicBezTo>
                  <a:cubicBezTo>
                    <a:pt x="1228" y="202"/>
                    <a:pt x="1221" y="224"/>
                    <a:pt x="1221" y="252"/>
                  </a:cubicBezTo>
                  <a:cubicBezTo>
                    <a:pt x="1221" y="278"/>
                    <a:pt x="1228" y="299"/>
                    <a:pt x="1241" y="315"/>
                  </a:cubicBezTo>
                  <a:cubicBezTo>
                    <a:pt x="1255" y="330"/>
                    <a:pt x="1273" y="338"/>
                    <a:pt x="1295" y="338"/>
                  </a:cubicBezTo>
                  <a:cubicBezTo>
                    <a:pt x="1318" y="338"/>
                    <a:pt x="1335" y="330"/>
                    <a:pt x="1347" y="315"/>
                  </a:cubicBezTo>
                  <a:cubicBezTo>
                    <a:pt x="1360" y="300"/>
                    <a:pt x="1366" y="279"/>
                    <a:pt x="1366" y="251"/>
                  </a:cubicBezTo>
                  <a:cubicBezTo>
                    <a:pt x="1366" y="223"/>
                    <a:pt x="1360" y="201"/>
                    <a:pt x="1347" y="186"/>
                  </a:cubicBezTo>
                  <a:cubicBezTo>
                    <a:pt x="1335" y="170"/>
                    <a:pt x="1318" y="163"/>
                    <a:pt x="1295" y="163"/>
                  </a:cubicBezTo>
                  <a:close/>
                  <a:moveTo>
                    <a:pt x="1292" y="384"/>
                  </a:moveTo>
                  <a:lnTo>
                    <a:pt x="1292" y="384"/>
                  </a:lnTo>
                  <a:cubicBezTo>
                    <a:pt x="1253" y="384"/>
                    <a:pt x="1221" y="372"/>
                    <a:pt x="1198" y="348"/>
                  </a:cubicBezTo>
                  <a:cubicBezTo>
                    <a:pt x="1174" y="324"/>
                    <a:pt x="1162" y="292"/>
                    <a:pt x="1162" y="253"/>
                  </a:cubicBezTo>
                  <a:cubicBezTo>
                    <a:pt x="1162" y="210"/>
                    <a:pt x="1174" y="177"/>
                    <a:pt x="1199" y="153"/>
                  </a:cubicBezTo>
                  <a:cubicBezTo>
                    <a:pt x="1224" y="129"/>
                    <a:pt x="1257" y="117"/>
                    <a:pt x="1298" y="117"/>
                  </a:cubicBezTo>
                  <a:cubicBezTo>
                    <a:pt x="1338" y="117"/>
                    <a:pt x="1370" y="128"/>
                    <a:pt x="1392" y="152"/>
                  </a:cubicBezTo>
                  <a:cubicBezTo>
                    <a:pt x="1414" y="175"/>
                    <a:pt x="1425" y="208"/>
                    <a:pt x="1425" y="249"/>
                  </a:cubicBezTo>
                  <a:cubicBezTo>
                    <a:pt x="1425" y="290"/>
                    <a:pt x="1413" y="322"/>
                    <a:pt x="1389" y="347"/>
                  </a:cubicBezTo>
                  <a:cubicBezTo>
                    <a:pt x="1365" y="371"/>
                    <a:pt x="1333" y="384"/>
                    <a:pt x="1292" y="384"/>
                  </a:cubicBezTo>
                  <a:close/>
                  <a:moveTo>
                    <a:pt x="1198" y="71"/>
                  </a:moveTo>
                  <a:lnTo>
                    <a:pt x="1198" y="71"/>
                  </a:lnTo>
                  <a:lnTo>
                    <a:pt x="1095" y="71"/>
                  </a:lnTo>
                  <a:lnTo>
                    <a:pt x="1095" y="378"/>
                  </a:lnTo>
                  <a:lnTo>
                    <a:pt x="1036" y="378"/>
                  </a:lnTo>
                  <a:lnTo>
                    <a:pt x="1036" y="71"/>
                  </a:lnTo>
                  <a:lnTo>
                    <a:pt x="933" y="71"/>
                  </a:lnTo>
                  <a:lnTo>
                    <a:pt x="933" y="21"/>
                  </a:lnTo>
                  <a:lnTo>
                    <a:pt x="1198" y="21"/>
                  </a:lnTo>
                  <a:lnTo>
                    <a:pt x="1198" y="71"/>
                  </a:lnTo>
                  <a:close/>
                  <a:moveTo>
                    <a:pt x="746" y="225"/>
                  </a:moveTo>
                  <a:lnTo>
                    <a:pt x="746" y="225"/>
                  </a:lnTo>
                  <a:cubicBezTo>
                    <a:pt x="746" y="204"/>
                    <a:pt x="741" y="188"/>
                    <a:pt x="731" y="177"/>
                  </a:cubicBezTo>
                  <a:cubicBezTo>
                    <a:pt x="721" y="165"/>
                    <a:pt x="708" y="159"/>
                    <a:pt x="691" y="159"/>
                  </a:cubicBezTo>
                  <a:cubicBezTo>
                    <a:pt x="675" y="159"/>
                    <a:pt x="660" y="165"/>
                    <a:pt x="649" y="177"/>
                  </a:cubicBezTo>
                  <a:cubicBezTo>
                    <a:pt x="637" y="190"/>
                    <a:pt x="630" y="205"/>
                    <a:pt x="627" y="225"/>
                  </a:cubicBezTo>
                  <a:lnTo>
                    <a:pt x="746" y="225"/>
                  </a:lnTo>
                  <a:close/>
                  <a:moveTo>
                    <a:pt x="802" y="266"/>
                  </a:moveTo>
                  <a:lnTo>
                    <a:pt x="802" y="266"/>
                  </a:lnTo>
                  <a:lnTo>
                    <a:pt x="627" y="266"/>
                  </a:lnTo>
                  <a:cubicBezTo>
                    <a:pt x="628" y="289"/>
                    <a:pt x="635" y="308"/>
                    <a:pt x="649" y="320"/>
                  </a:cubicBezTo>
                  <a:cubicBezTo>
                    <a:pt x="663" y="333"/>
                    <a:pt x="682" y="339"/>
                    <a:pt x="707" y="339"/>
                  </a:cubicBezTo>
                  <a:cubicBezTo>
                    <a:pt x="734" y="339"/>
                    <a:pt x="759" y="331"/>
                    <a:pt x="782" y="315"/>
                  </a:cubicBezTo>
                  <a:lnTo>
                    <a:pt x="782" y="362"/>
                  </a:lnTo>
                  <a:cubicBezTo>
                    <a:pt x="759" y="376"/>
                    <a:pt x="728" y="384"/>
                    <a:pt x="689" y="384"/>
                  </a:cubicBezTo>
                  <a:cubicBezTo>
                    <a:pt x="652" y="384"/>
                    <a:pt x="622" y="372"/>
                    <a:pt x="601" y="349"/>
                  </a:cubicBezTo>
                  <a:cubicBezTo>
                    <a:pt x="579" y="326"/>
                    <a:pt x="569" y="293"/>
                    <a:pt x="569" y="251"/>
                  </a:cubicBezTo>
                  <a:cubicBezTo>
                    <a:pt x="569" y="211"/>
                    <a:pt x="581" y="179"/>
                    <a:pt x="604" y="154"/>
                  </a:cubicBezTo>
                  <a:cubicBezTo>
                    <a:pt x="628" y="129"/>
                    <a:pt x="657" y="117"/>
                    <a:pt x="692" y="117"/>
                  </a:cubicBezTo>
                  <a:cubicBezTo>
                    <a:pt x="727" y="117"/>
                    <a:pt x="754" y="128"/>
                    <a:pt x="773" y="150"/>
                  </a:cubicBezTo>
                  <a:cubicBezTo>
                    <a:pt x="792" y="173"/>
                    <a:pt x="802" y="204"/>
                    <a:pt x="802" y="244"/>
                  </a:cubicBezTo>
                  <a:lnTo>
                    <a:pt x="802" y="266"/>
                  </a:lnTo>
                  <a:close/>
                  <a:moveTo>
                    <a:pt x="526" y="378"/>
                  </a:moveTo>
                  <a:lnTo>
                    <a:pt x="526" y="378"/>
                  </a:lnTo>
                  <a:lnTo>
                    <a:pt x="468" y="378"/>
                  </a:lnTo>
                  <a:lnTo>
                    <a:pt x="468" y="238"/>
                  </a:lnTo>
                  <a:cubicBezTo>
                    <a:pt x="468" y="188"/>
                    <a:pt x="451" y="163"/>
                    <a:pt x="417" y="163"/>
                  </a:cubicBezTo>
                  <a:cubicBezTo>
                    <a:pt x="400" y="163"/>
                    <a:pt x="386" y="170"/>
                    <a:pt x="374" y="184"/>
                  </a:cubicBezTo>
                  <a:cubicBezTo>
                    <a:pt x="362" y="199"/>
                    <a:pt x="357" y="218"/>
                    <a:pt x="357" y="240"/>
                  </a:cubicBezTo>
                  <a:lnTo>
                    <a:pt x="357" y="378"/>
                  </a:lnTo>
                  <a:lnTo>
                    <a:pt x="298" y="378"/>
                  </a:lnTo>
                  <a:lnTo>
                    <a:pt x="298" y="0"/>
                  </a:lnTo>
                  <a:lnTo>
                    <a:pt x="357" y="0"/>
                  </a:lnTo>
                  <a:lnTo>
                    <a:pt x="357" y="165"/>
                  </a:lnTo>
                  <a:lnTo>
                    <a:pt x="358" y="165"/>
                  </a:lnTo>
                  <a:cubicBezTo>
                    <a:pt x="377" y="133"/>
                    <a:pt x="405" y="117"/>
                    <a:pt x="441" y="117"/>
                  </a:cubicBezTo>
                  <a:cubicBezTo>
                    <a:pt x="497" y="117"/>
                    <a:pt x="526" y="151"/>
                    <a:pt x="526" y="221"/>
                  </a:cubicBezTo>
                  <a:lnTo>
                    <a:pt x="526" y="378"/>
                  </a:lnTo>
                  <a:close/>
                  <a:moveTo>
                    <a:pt x="265" y="71"/>
                  </a:moveTo>
                  <a:lnTo>
                    <a:pt x="265" y="71"/>
                  </a:lnTo>
                  <a:lnTo>
                    <a:pt x="162" y="71"/>
                  </a:lnTo>
                  <a:lnTo>
                    <a:pt x="162" y="378"/>
                  </a:lnTo>
                  <a:lnTo>
                    <a:pt x="102" y="378"/>
                  </a:lnTo>
                  <a:lnTo>
                    <a:pt x="102" y="71"/>
                  </a:lnTo>
                  <a:lnTo>
                    <a:pt x="0" y="71"/>
                  </a:lnTo>
                  <a:lnTo>
                    <a:pt x="0" y="21"/>
                  </a:lnTo>
                  <a:lnTo>
                    <a:pt x="265" y="21"/>
                  </a:lnTo>
                  <a:lnTo>
                    <a:pt x="265" y="71"/>
                  </a:lnTo>
                  <a:close/>
                </a:path>
              </a:pathLst>
            </a:custGeom>
            <a:solidFill>
              <a:srgbClr val="D83B0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34565815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4 Content_1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a:t>Insert Image</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1562100" y="1733627"/>
            <a:ext cx="2438400" cy="424807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1733627"/>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8" name="Slide Number Placeholder 7">
            <a:extLst>
              <a:ext uri="{FF2B5EF4-FFF2-40B4-BE49-F238E27FC236}">
                <a16:creationId xmlns:a16="http://schemas.microsoft.com/office/drawing/2014/main" id="{100F546D-5491-4A19-9725-5C920C5738B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a:p>
        </p:txBody>
      </p:sp>
    </p:spTree>
    <p:extLst>
      <p:ext uri="{BB962C8B-B14F-4D97-AF65-F5344CB8AC3E}">
        <p14:creationId xmlns:p14="http://schemas.microsoft.com/office/powerpoint/2010/main" val="2215973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1.emf"/><Relationship Id="rId2" Type="http://schemas.openxmlformats.org/officeDocument/2006/relationships/slideLayout" Target="../slideLayouts/slideLayout23.xml"/><Relationship Id="rId16"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image" Target="../media/image5.emf"/><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theme" Target="../theme/theme4.xml"/><Relationship Id="rId8"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90F2147C-DDBF-4431-95AC-650CCE32FC7A}"/>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tx1"/>
                </a:solidFill>
              </a:defRPr>
            </a:lvl1pPr>
          </a:lstStyle>
          <a:p>
            <a:pPr algn="ctr"/>
            <a:fld id="{817179DE-9BF3-494C-804F-0C7C90AC8700}" type="slidenum">
              <a:rPr lang="en-US" noProof="0" smtClean="0"/>
              <a:pPr algn="ctr"/>
              <a:t>‹#›</a:t>
            </a:fld>
            <a:endParaRPr lang="en-US" noProof="0"/>
          </a:p>
        </p:txBody>
      </p:sp>
      <p:sp>
        <p:nvSpPr>
          <p:cNvPr id="2" name="Title Placeholder 1">
            <a:extLst>
              <a:ext uri="{FF2B5EF4-FFF2-40B4-BE49-F238E27FC236}">
                <a16:creationId xmlns:a16="http://schemas.microsoft.com/office/drawing/2014/main" id="{224C3681-351A-40D9-8C08-632E98237C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607CEF16-92A3-4A77-B95D-A9DB52319F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096770716"/>
      </p:ext>
    </p:extLst>
  </p:cSld>
  <p:clrMap bg1="lt1" tx1="dk1" bg2="lt2" tx2="dk2" accent1="accent1" accent2="accent2" accent3="accent3" accent4="accent4" accent5="accent5" accent6="accent6" hlink="hlink" folHlink="folHlink"/>
  <p:sldLayoutIdLst>
    <p:sldLayoutId id="2147483660" r:id="rId1"/>
    <p:sldLayoutId id="214748371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8" r:id="rId11"/>
    <p:sldLayoutId id="2147483707" r:id="rId12"/>
    <p:sldLayoutId id="2147483655"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62028326-16D6-4924-8434-43CFAAA2454C}"/>
              </a:ext>
            </a:extLst>
          </p:cNvPr>
          <p:cNvPicPr>
            <a:picLocks noChangeAspect="1"/>
          </p:cNvPicPr>
          <p:nvPr userDrawn="1"/>
        </p:nvPicPr>
        <p:blipFill>
          <a:blip r:embed="rId17"/>
          <a:stretch>
            <a:fillRect/>
          </a:stretch>
        </p:blipFill>
        <p:spPr>
          <a:xfrm>
            <a:off x="12570977" y="0"/>
            <a:ext cx="1397517" cy="6858000"/>
          </a:xfrm>
          <a:prstGeom prst="rect">
            <a:avLst/>
          </a:prstGeom>
        </p:spPr>
      </p:pic>
    </p:spTree>
    <p:extLst>
      <p:ext uri="{BB962C8B-B14F-4D97-AF65-F5344CB8AC3E}">
        <p14:creationId xmlns:p14="http://schemas.microsoft.com/office/powerpoint/2010/main" val="3899226503"/>
      </p:ext>
    </p:extLst>
  </p:cSld>
  <p:clrMap bg1="lt1" tx1="dk1" bg2="lt2" tx2="dk2" accent1="accent1" accent2="accent2" accent3="accent3" accent4="accent4" accent5="accent5" accent6="accent6" hlink="hlink" folHlink="folHlink"/>
  <p:sldLayoutIdLst>
    <p:sldLayoutId id="2147483690" r:id="rId1"/>
    <p:sldLayoutId id="2147483689" r:id="rId2"/>
    <p:sldLayoutId id="2147483694" r:id="rId3"/>
    <p:sldLayoutId id="2147483696" r:id="rId4"/>
    <p:sldLayoutId id="2147483697" r:id="rId5"/>
    <p:sldLayoutId id="2147483698" r:id="rId6"/>
    <p:sldLayoutId id="2147483680" r:id="rId7"/>
    <p:sldLayoutId id="2147483695" r:id="rId8"/>
    <p:sldLayoutId id="2147483684" r:id="rId9"/>
    <p:sldLayoutId id="2147483691" r:id="rId10"/>
    <p:sldLayoutId id="2147483693" r:id="rId11"/>
    <p:sldLayoutId id="2147483692" r:id="rId12"/>
    <p:sldLayoutId id="2147483683" r:id="rId13"/>
    <p:sldLayoutId id="2147483685" r:id="rId14"/>
    <p:sldLayoutId id="2147483717" r:id="rId15"/>
  </p:sldLayoutIdLst>
  <p:transition>
    <p:fade/>
  </p:transition>
  <p:hf hdr="0" ftr="0" dt="0"/>
  <p:txStyles>
    <p:titleStyle>
      <a:lvl1pPr algn="l" defTabSz="914367" rtl="0" eaLnBrk="1" latinLnBrk="0" hangingPunct="1">
        <a:lnSpc>
          <a:spcPct val="90000"/>
        </a:lnSpc>
        <a:spcBef>
          <a:spcPct val="0"/>
        </a:spcBef>
        <a:buNone/>
        <a:defRPr lang="en-US" sz="431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529"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5" pos="2102">
          <p15:clr>
            <a:srgbClr val="A4A3A4"/>
          </p15:clr>
        </p15:guide>
        <p15:guide id="8" pos="3918">
          <p15:clr>
            <a:srgbClr val="A4A3A4"/>
          </p15:clr>
        </p15:guide>
        <p15:guide id="12" pos="5731">
          <p15:clr>
            <a:srgbClr val="A4A3A4"/>
          </p15:clr>
        </p15:guide>
        <p15:guide id="16" pos="288">
          <p15:clr>
            <a:srgbClr val="A4A3A4"/>
          </p15:clr>
        </p15:guide>
        <p15:guide id="17" pos="7546">
          <p15:clr>
            <a:srgbClr val="A4A3A4"/>
          </p15:clr>
        </p15:guide>
        <p15:guide id="25" orient="horz" pos="287">
          <p15:clr>
            <a:srgbClr val="A4A3A4"/>
          </p15:clr>
        </p15:guide>
        <p15:guide id="26" orient="horz" pos="4118">
          <p15:clr>
            <a:srgbClr val="A4A3A4"/>
          </p15:clr>
        </p15:guide>
        <p15:guide id="27" orient="horz" pos="387">
          <p15:clr>
            <a:srgbClr val="A4A3A4"/>
          </p15:clr>
        </p15:guide>
        <p15:guide id="32" orient="horz" pos="675">
          <p15:clr>
            <a:srgbClr val="A4A3A4"/>
          </p15:clr>
        </p15:guide>
        <p15:guide id="33" orient="horz" pos="965">
          <p15:clr>
            <a:srgbClr val="A4A3A4"/>
          </p15:clr>
        </p15:guide>
        <p15:guide id="34" orient="horz" pos="1253">
          <p15:clr>
            <a:srgbClr val="A4A3A4"/>
          </p15:clr>
        </p15:guide>
        <p15:guide id="35" orient="horz" pos="1538">
          <p15:clr>
            <a:srgbClr val="A4A3A4"/>
          </p15:clr>
        </p15:guide>
        <p15:guide id="36" orient="horz" pos="1826">
          <p15:clr>
            <a:srgbClr val="A4A3A4"/>
          </p15:clr>
        </p15:guide>
        <p15:guide id="37" orient="horz" pos="2115">
          <p15:clr>
            <a:srgbClr val="A4A3A4"/>
          </p15:clr>
        </p15:guide>
        <p15:guide id="38" orient="horz" pos="2406">
          <p15:clr>
            <a:srgbClr val="A4A3A4"/>
          </p15:clr>
        </p15:guide>
        <p15:guide id="39" orient="horz" pos="2694">
          <p15:clr>
            <a:srgbClr val="A4A3A4"/>
          </p15:clr>
        </p15:guide>
        <p15:guide id="40" orient="horz" pos="2981">
          <p15:clr>
            <a:srgbClr val="A4A3A4"/>
          </p15:clr>
        </p15:guide>
        <p15:guide id="41" orient="horz" pos="3267">
          <p15:clr>
            <a:srgbClr val="A4A3A4"/>
          </p15:clr>
        </p15:guide>
        <p15:guide id="42" orient="horz" pos="3557">
          <p15:clr>
            <a:srgbClr val="A4A3A4"/>
          </p15:clr>
        </p15:guide>
        <p15:guide id="43" orient="horz" pos="3842">
          <p15:clr>
            <a:srgbClr val="A4A3A4"/>
          </p15:clr>
        </p15:guide>
        <p15:guide id="44" pos="4824">
          <p15:clr>
            <a:srgbClr val="FBAE4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1226CE-F233-49BB-8C86-19666007004C}" type="datetimeFigureOut">
              <a:rPr lang="en-US" smtClean="0"/>
              <a:t>3/2/2020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E894F6-9483-4ACA-B16E-E5DE6EE4463F}" type="slidenum">
              <a:rPr lang="en-US" smtClean="0"/>
              <a:t>‹#›</a:t>
            </a:fld>
            <a:endParaRPr lang="en-US"/>
          </a:p>
        </p:txBody>
      </p:sp>
    </p:spTree>
    <p:extLst>
      <p:ext uri="{BB962C8B-B14F-4D97-AF65-F5344CB8AC3E}">
        <p14:creationId xmlns:p14="http://schemas.microsoft.com/office/powerpoint/2010/main" val="227968410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6"/>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832" r:id="rId1"/>
    <p:sldLayoutId id="2147484577" r:id="rId2"/>
    <p:sldLayoutId id="2147484610" r:id="rId3"/>
    <p:sldLayoutId id="2147484833" r:id="rId4"/>
    <p:sldLayoutId id="2147484834" r:id="rId5"/>
    <p:sldLayoutId id="2147484710" r:id="rId6"/>
    <p:sldLayoutId id="2147484240" r:id="rId7"/>
    <p:sldLayoutId id="2147484736" r:id="rId8"/>
    <p:sldLayoutId id="2147484474" r:id="rId9"/>
    <p:sldLayoutId id="2147484639" r:id="rId10"/>
    <p:sldLayoutId id="2147484603" r:id="rId11"/>
    <p:sldLayoutId id="2147484751" r:id="rId12"/>
    <p:sldLayoutId id="2147484752" r:id="rId13"/>
    <p:sldLayoutId id="2147484777" r:id="rId14"/>
    <p:sldLayoutId id="2147484835" r:id="rId15"/>
    <p:sldLayoutId id="2147484836" r:id="rId16"/>
    <p:sldLayoutId id="2147484837" r:id="rId17"/>
    <p:sldLayoutId id="2147484838" r:id="rId18"/>
    <p:sldLayoutId id="2147484839" r:id="rId19"/>
    <p:sldLayoutId id="2147484783" r:id="rId20"/>
    <p:sldLayoutId id="2147484784" r:id="rId21"/>
    <p:sldLayoutId id="2147484785" r:id="rId22"/>
    <p:sldLayoutId id="2147484786" r:id="rId23"/>
    <p:sldLayoutId id="2147484787" r:id="rId24"/>
    <p:sldLayoutId id="2147484249" r:id="rId25"/>
    <p:sldLayoutId id="2147484584" r:id="rId26"/>
    <p:sldLayoutId id="2147484671" r:id="rId27"/>
    <p:sldLayoutId id="2147484673" r:id="rId28"/>
    <p:sldLayoutId id="2147484585" r:id="rId29"/>
    <p:sldLayoutId id="2147484299" r:id="rId30"/>
    <p:sldLayoutId id="2147484263" r:id="rId31"/>
    <p:sldLayoutId id="2147484840" r:id="rId32"/>
    <p:sldLayoutId id="2147484841" r:id="rId33"/>
    <p:sldLayoutId id="2147484936" r:id="rId3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1.jpeg"/><Relationship Id="rId2" Type="http://schemas.openxmlformats.org/officeDocument/2006/relationships/diagramData" Target="../diagrams/data1.xml"/><Relationship Id="rId1" Type="http://schemas.openxmlformats.org/officeDocument/2006/relationships/slideLayout" Target="../slideLayouts/slideLayout4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4.sv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3.png"/><Relationship Id="rId7"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4.svg"/></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3.png"/><Relationship Id="rId7"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4.sv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4.svg"/><Relationship Id="rId7" Type="http://schemas.openxmlformats.org/officeDocument/2006/relationships/image" Target="../media/image21.jpe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59.sv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hyperlink" Target="https://www.macrium.com/reflectfre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5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Three people sitting at picnic table">
            <a:extLst>
              <a:ext uri="{FF2B5EF4-FFF2-40B4-BE49-F238E27FC236}">
                <a16:creationId xmlns:a16="http://schemas.microsoft.com/office/drawing/2014/main" id="{0B90EB26-97FD-4B8B-86E0-B00589E0946D}"/>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t="2" b="2"/>
          <a:stretch/>
        </p:blipFill>
        <p:spPr/>
      </p:pic>
      <p:sp>
        <p:nvSpPr>
          <p:cNvPr id="2" name="Title 1" descr="title">
            <a:extLst>
              <a:ext uri="{FF2B5EF4-FFF2-40B4-BE49-F238E27FC236}">
                <a16:creationId xmlns:a16="http://schemas.microsoft.com/office/drawing/2014/main" id="{28BAA8DA-C40B-4AB9-9407-30FB70335152}"/>
              </a:ext>
            </a:extLst>
          </p:cNvPr>
          <p:cNvSpPr>
            <a:spLocks noGrp="1"/>
          </p:cNvSpPr>
          <p:nvPr>
            <p:ph type="ctrTitle"/>
          </p:nvPr>
        </p:nvSpPr>
        <p:spPr>
          <a:xfrm>
            <a:off x="6945725" y="545763"/>
            <a:ext cx="4963886" cy="914405"/>
          </a:xfrm>
          <a:effectLst>
            <a:outerShdw blurRad="50800" dist="38100" algn="l" rotWithShape="0">
              <a:prstClr val="black">
                <a:alpha val="40000"/>
              </a:prstClr>
            </a:outerShdw>
          </a:effectLst>
        </p:spPr>
        <p:txBody>
          <a:bodyPr/>
          <a:lstStyle/>
          <a:p>
            <a:pPr algn="ctr"/>
            <a:r>
              <a:rPr lang="en-US" sz="3600">
                <a:ln w="0"/>
                <a:effectLst>
                  <a:outerShdw blurRad="38100" dist="19050" dir="2700000" algn="tl" rotWithShape="0">
                    <a:schemeClr val="dk1">
                      <a:alpha val="40000"/>
                    </a:schemeClr>
                  </a:outerShdw>
                </a:effectLst>
                <a:latin typeface="Lucida Sans" panose="020B0602030504020204" pitchFamily="34" charset="0"/>
                <a:cs typeface="Cavolini" panose="020B0502040204020203" pitchFamily="66" charset="0"/>
              </a:rPr>
              <a:t>Iowa-Grant’s </a:t>
            </a:r>
            <a:br>
              <a:rPr lang="en-US" sz="3600">
                <a:ln w="0"/>
                <a:effectLst>
                  <a:outerShdw blurRad="38100" dist="19050" dir="2700000" algn="tl" rotWithShape="0">
                    <a:schemeClr val="dk1">
                      <a:alpha val="40000"/>
                    </a:schemeClr>
                  </a:outerShdw>
                </a:effectLst>
                <a:latin typeface="Lucida Sans" panose="020B0602030504020204" pitchFamily="34" charset="0"/>
                <a:cs typeface="Cavolini" panose="020B0502040204020203" pitchFamily="66" charset="0"/>
              </a:rPr>
            </a:br>
            <a:r>
              <a:rPr lang="en-US" sz="3600">
                <a:ln w="0"/>
                <a:effectLst>
                  <a:outerShdw blurRad="38100" dist="19050" dir="2700000" algn="tl" rotWithShape="0">
                    <a:schemeClr val="dk1">
                      <a:alpha val="40000"/>
                    </a:schemeClr>
                  </a:outerShdw>
                </a:effectLst>
                <a:latin typeface="Lucida Sans" panose="020B0602030504020204" pitchFamily="34" charset="0"/>
                <a:cs typeface="Cavolini" panose="020B0502040204020203" pitchFamily="66" charset="0"/>
              </a:rPr>
              <a:t>1st Year using Microsoft Intune for Education</a:t>
            </a:r>
          </a:p>
        </p:txBody>
      </p:sp>
      <p:sp>
        <p:nvSpPr>
          <p:cNvPr id="12" name="Subtitle 11" descr="subtitle">
            <a:extLst>
              <a:ext uri="{FF2B5EF4-FFF2-40B4-BE49-F238E27FC236}">
                <a16:creationId xmlns:a16="http://schemas.microsoft.com/office/drawing/2014/main" id="{B28A8D9C-5123-4D2B-9272-016EF90E0E50}"/>
              </a:ext>
            </a:extLst>
          </p:cNvPr>
          <p:cNvSpPr>
            <a:spLocks noGrp="1"/>
          </p:cNvSpPr>
          <p:nvPr>
            <p:ph type="subTitle" idx="1"/>
          </p:nvPr>
        </p:nvSpPr>
        <p:spPr>
          <a:xfrm>
            <a:off x="7071919" y="3315307"/>
            <a:ext cx="4532480" cy="521208"/>
          </a:xfrm>
        </p:spPr>
        <p:txBody>
          <a:bodyPr/>
          <a:lstStyle/>
          <a:p>
            <a:r>
              <a:rPr lang="en-US" sz="2800">
                <a:ln w="0"/>
                <a:solidFill>
                  <a:srgbClr val="FF0000"/>
                </a:solidFill>
                <a:effectLst>
                  <a:outerShdw blurRad="38100" dist="19050" dir="2700000" algn="tl" rotWithShape="0">
                    <a:schemeClr val="dk1">
                      <a:alpha val="40000"/>
                    </a:schemeClr>
                  </a:outerShdw>
                </a:effectLst>
                <a:latin typeface="Lucida Sans" panose="020B0602030504020204" pitchFamily="34" charset="0"/>
              </a:rPr>
              <a:t>The Good, Bad &amp; OMG!</a:t>
            </a:r>
          </a:p>
        </p:txBody>
      </p:sp>
      <p:grpSp>
        <p:nvGrpSpPr>
          <p:cNvPr id="4" name="Group 3">
            <a:extLst>
              <a:ext uri="{FF2B5EF4-FFF2-40B4-BE49-F238E27FC236}">
                <a16:creationId xmlns:a16="http://schemas.microsoft.com/office/drawing/2014/main" id="{EB664AAE-5AE9-41D7-8346-002B9F445323}"/>
              </a:ext>
              <a:ext uri="{C183D7F6-B498-43B3-948B-1728B52AA6E4}">
                <adec:decorative xmlns:adec="http://schemas.microsoft.com/office/drawing/2017/decorative" val="1"/>
              </a:ext>
            </a:extLst>
          </p:cNvPr>
          <p:cNvGrpSpPr/>
          <p:nvPr/>
        </p:nvGrpSpPr>
        <p:grpSpPr>
          <a:xfrm>
            <a:off x="-3740" y="0"/>
            <a:ext cx="6208649" cy="6858000"/>
            <a:chOff x="-3740" y="0"/>
            <a:chExt cx="6208649" cy="6858000"/>
          </a:xfrm>
        </p:grpSpPr>
        <p:sp>
          <p:nvSpPr>
            <p:cNvPr id="11" name="Freeform: Shape 10">
              <a:extLst>
                <a:ext uri="{FF2B5EF4-FFF2-40B4-BE49-F238E27FC236}">
                  <a16:creationId xmlns:a16="http://schemas.microsoft.com/office/drawing/2014/main" id="{927C3783-B800-4093-BB0D-D5AEF08C3B59}"/>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B576E978-A841-4A4F-B153-CC369D9391D3}"/>
                </a:ext>
              </a:extLst>
            </p:cNvPr>
            <p:cNvSpPr/>
            <p:nvPr/>
          </p:nvSpPr>
          <p:spPr>
            <a:xfrm>
              <a:off x="1451429" y="0"/>
              <a:ext cx="3222172"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23D6D132-6A52-424E-BF60-518FB3D7CFFA}"/>
              </a:ext>
            </a:extLst>
          </p:cNvPr>
          <p:cNvSpPr txBox="1"/>
          <p:nvPr/>
        </p:nvSpPr>
        <p:spPr>
          <a:xfrm>
            <a:off x="7114146" y="5836907"/>
            <a:ext cx="2598084" cy="923330"/>
          </a:xfrm>
          <a:prstGeom prst="rect">
            <a:avLst/>
          </a:prstGeom>
          <a:noFill/>
        </p:spPr>
        <p:txBody>
          <a:bodyPr wrap="none" rtlCol="0" anchor="t">
            <a:spAutoFit/>
          </a:bodyPr>
          <a:lstStyle/>
          <a:p>
            <a:r>
              <a:rPr lang="en-US">
                <a:effectLst>
                  <a:outerShdw blurRad="38100" dist="38100" dir="2700000" algn="tl">
                    <a:srgbClr val="000000">
                      <a:alpha val="43137"/>
                    </a:srgbClr>
                  </a:outerShdw>
                </a:effectLst>
              </a:rPr>
              <a:t>Stephanie Dirks &amp;</a:t>
            </a:r>
          </a:p>
          <a:p>
            <a:r>
              <a:rPr lang="en-US">
                <a:effectLst>
                  <a:outerShdw blurRad="38100" dist="38100" dir="2700000" algn="tl">
                    <a:srgbClr val="000000">
                      <a:alpha val="43137"/>
                    </a:srgbClr>
                  </a:outerShdw>
                </a:effectLst>
              </a:rPr>
              <a:t>Dan Steinbach</a:t>
            </a:r>
          </a:p>
          <a:p>
            <a:r>
              <a:rPr lang="en-US">
                <a:effectLst>
                  <a:outerShdw blurRad="38100" dist="38100" dir="2700000" algn="tl">
                    <a:srgbClr val="000000">
                      <a:alpha val="43137"/>
                    </a:srgbClr>
                  </a:outerShdw>
                </a:effectLst>
              </a:rPr>
              <a:t>Iowa-Grant School District</a:t>
            </a:r>
          </a:p>
        </p:txBody>
      </p:sp>
      <p:sp>
        <p:nvSpPr>
          <p:cNvPr id="6" name="TextBox 5">
            <a:extLst>
              <a:ext uri="{FF2B5EF4-FFF2-40B4-BE49-F238E27FC236}">
                <a16:creationId xmlns:a16="http://schemas.microsoft.com/office/drawing/2014/main" id="{FB2B73EA-D650-46DB-928D-8B1047AF7956}"/>
              </a:ext>
            </a:extLst>
          </p:cNvPr>
          <p:cNvSpPr txBox="1"/>
          <p:nvPr/>
        </p:nvSpPr>
        <p:spPr>
          <a:xfrm>
            <a:off x="10023620" y="5836908"/>
            <a:ext cx="2128275" cy="923330"/>
          </a:xfrm>
          <a:prstGeom prst="rect">
            <a:avLst/>
          </a:prstGeom>
          <a:noFill/>
        </p:spPr>
        <p:txBody>
          <a:bodyPr wrap="none" rtlCol="0">
            <a:spAutoFit/>
          </a:bodyPr>
          <a:lstStyle/>
          <a:p>
            <a:r>
              <a:rPr lang="en-US">
                <a:effectLst>
                  <a:outerShdw blurRad="38100" dist="38100" dir="2700000" algn="tl">
                    <a:srgbClr val="000000">
                      <a:alpha val="43137"/>
                    </a:srgbClr>
                  </a:outerShdw>
                </a:effectLst>
              </a:rPr>
              <a:t>Christopher Urban</a:t>
            </a:r>
          </a:p>
          <a:p>
            <a:r>
              <a:rPr lang="en-US">
                <a:effectLst>
                  <a:outerShdw blurRad="38100" dist="38100" dir="2700000" algn="tl">
                    <a:srgbClr val="000000">
                      <a:alpha val="43137"/>
                    </a:srgbClr>
                  </a:outerShdw>
                </a:effectLst>
              </a:rPr>
              <a:t>Sr. Program Manager</a:t>
            </a:r>
          </a:p>
          <a:p>
            <a:r>
              <a:rPr lang="en-US">
                <a:effectLst>
                  <a:outerShdw blurRad="38100" dist="38100" dir="2700000" algn="tl">
                    <a:srgbClr val="000000">
                      <a:alpha val="43137"/>
                    </a:srgbClr>
                  </a:outerShdw>
                </a:effectLst>
              </a:rPr>
              <a:t>Microsoft</a:t>
            </a:r>
          </a:p>
        </p:txBody>
      </p:sp>
      <p:pic>
        <p:nvPicPr>
          <p:cNvPr id="7" name="Picture 2" descr="A picture containing drawing, cup&#10;&#10;Description generated with very high confidence">
            <a:extLst>
              <a:ext uri="{FF2B5EF4-FFF2-40B4-BE49-F238E27FC236}">
                <a16:creationId xmlns:a16="http://schemas.microsoft.com/office/drawing/2014/main" id="{746FCB0E-7DB8-43B5-A939-9F7323CB1F96}"/>
              </a:ext>
            </a:extLst>
          </p:cNvPr>
          <p:cNvPicPr>
            <a:picLocks noChangeAspect="1"/>
          </p:cNvPicPr>
          <p:nvPr/>
        </p:nvPicPr>
        <p:blipFill>
          <a:blip r:embed="rId3"/>
          <a:stretch>
            <a:fillRect/>
          </a:stretch>
        </p:blipFill>
        <p:spPr>
          <a:xfrm>
            <a:off x="7330888" y="4117041"/>
            <a:ext cx="1465730" cy="1465730"/>
          </a:xfrm>
          <a:prstGeom prst="rect">
            <a:avLst/>
          </a:prstGeom>
        </p:spPr>
      </p:pic>
      <p:pic>
        <p:nvPicPr>
          <p:cNvPr id="8" name="Picture 7" descr="A picture containing building, drawing&#10;&#10;Description automatically generated">
            <a:extLst>
              <a:ext uri="{FF2B5EF4-FFF2-40B4-BE49-F238E27FC236}">
                <a16:creationId xmlns:a16="http://schemas.microsoft.com/office/drawing/2014/main" id="{A2965C3E-C467-4A08-A0E7-8965B4763D7B}"/>
              </a:ext>
            </a:extLst>
          </p:cNvPr>
          <p:cNvPicPr>
            <a:picLocks noChangeAspect="1"/>
          </p:cNvPicPr>
          <p:nvPr/>
        </p:nvPicPr>
        <p:blipFill>
          <a:blip r:embed="rId4"/>
          <a:stretch>
            <a:fillRect/>
          </a:stretch>
        </p:blipFill>
        <p:spPr>
          <a:xfrm>
            <a:off x="10205709" y="4251918"/>
            <a:ext cx="1113630" cy="1113630"/>
          </a:xfrm>
          <a:prstGeom prst="rect">
            <a:avLst/>
          </a:prstGeom>
        </p:spPr>
      </p:pic>
    </p:spTree>
    <p:extLst>
      <p:ext uri="{BB962C8B-B14F-4D97-AF65-F5344CB8AC3E}">
        <p14:creationId xmlns:p14="http://schemas.microsoft.com/office/powerpoint/2010/main" val="1725568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books on a shelf">
            <a:extLst>
              <a:ext uri="{FF2B5EF4-FFF2-40B4-BE49-F238E27FC236}">
                <a16:creationId xmlns:a16="http://schemas.microsoft.com/office/drawing/2014/main" id="{0BCD2159-BE65-43D5-9E0A-9EB4B1B2F85B}"/>
              </a:ext>
            </a:extLst>
          </p:cNvPr>
          <p:cNvPicPr>
            <a:picLocks noGrp="1" noChangeAspect="1"/>
          </p:cNvPicPr>
          <p:nvPr>
            <p:ph type="pic" sz="quarter" idx="10"/>
          </p:nvPr>
        </p:nvPicPr>
        <p:blipFill>
          <a:blip r:embed="rId2" cstate="email">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a:fillRect/>
          </a:stretch>
        </p:blipFill>
        <p:spPr/>
      </p:pic>
      <p:grpSp>
        <p:nvGrpSpPr>
          <p:cNvPr id="23" name="Group 22">
            <a:extLst>
              <a:ext uri="{FF2B5EF4-FFF2-40B4-BE49-F238E27FC236}">
                <a16:creationId xmlns:a16="http://schemas.microsoft.com/office/drawing/2014/main" id="{28C94A8D-A234-408C-8281-33CCC01BE2A8}"/>
              </a:ext>
              <a:ext uri="{C183D7F6-B498-43B3-948B-1728B52AA6E4}">
                <adec:decorative xmlns:adec="http://schemas.microsoft.com/office/drawing/2017/decorative" val="1"/>
              </a:ext>
            </a:extLst>
          </p:cNvPr>
          <p:cNvGrpSpPr/>
          <p:nvPr/>
        </p:nvGrpSpPr>
        <p:grpSpPr>
          <a:xfrm>
            <a:off x="0" y="0"/>
            <a:ext cx="4750604" cy="6858000"/>
            <a:chOff x="0" y="0"/>
            <a:chExt cx="4750604" cy="6858000"/>
          </a:xfrm>
        </p:grpSpPr>
        <p:sp>
          <p:nvSpPr>
            <p:cNvPr id="22" name="Freeform: Shape 21">
              <a:extLst>
                <a:ext uri="{FF2B5EF4-FFF2-40B4-BE49-F238E27FC236}">
                  <a16:creationId xmlns:a16="http://schemas.microsoft.com/office/drawing/2014/main" id="{01887690-2EDF-4913-A835-4503B0E36442}"/>
                </a:ext>
              </a:extLst>
            </p:cNvPr>
            <p:cNvSpPr/>
            <p:nvPr/>
          </p:nvSpPr>
          <p:spPr>
            <a:xfrm>
              <a:off x="0" y="0"/>
              <a:ext cx="4750604" cy="6858000"/>
            </a:xfrm>
            <a:custGeom>
              <a:avLst/>
              <a:gdLst>
                <a:gd name="connsiteX0" fmla="*/ 0 w 4750604"/>
                <a:gd name="connsiteY0" fmla="*/ 0 h 6858000"/>
                <a:gd name="connsiteX1" fmla="*/ 4750604 w 4750604"/>
                <a:gd name="connsiteY1" fmla="*/ 0 h 6858000"/>
                <a:gd name="connsiteX2" fmla="*/ 3101407 w 4750604"/>
                <a:gd name="connsiteY2" fmla="*/ 6858000 h 6858000"/>
                <a:gd name="connsiteX3" fmla="*/ 0 w 47506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750604" h="6858000">
                  <a:moveTo>
                    <a:pt x="0" y="0"/>
                  </a:moveTo>
                  <a:lnTo>
                    <a:pt x="4750604" y="0"/>
                  </a:lnTo>
                  <a:lnTo>
                    <a:pt x="3101407" y="6858000"/>
                  </a:lnTo>
                  <a:lnTo>
                    <a:pt x="0" y="6858000"/>
                  </a:ln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D1E7D22-630D-4E19-8BE6-9C21E4A652BD}"/>
                </a:ext>
              </a:extLst>
            </p:cNvPr>
            <p:cNvSpPr/>
            <p:nvPr/>
          </p:nvSpPr>
          <p:spPr>
            <a:xfrm>
              <a:off x="1" y="0"/>
              <a:ext cx="3946799" cy="6858000"/>
            </a:xfrm>
            <a:custGeom>
              <a:avLst/>
              <a:gdLst>
                <a:gd name="connsiteX0" fmla="*/ 0 w 3946799"/>
                <a:gd name="connsiteY0" fmla="*/ 0 h 6858000"/>
                <a:gd name="connsiteX1" fmla="*/ 3946799 w 3946799"/>
                <a:gd name="connsiteY1" fmla="*/ 0 h 6858000"/>
                <a:gd name="connsiteX2" fmla="*/ 2297602 w 3946799"/>
                <a:gd name="connsiteY2" fmla="*/ 6858000 h 6858000"/>
                <a:gd name="connsiteX3" fmla="*/ 0 w 39467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946799" h="6858000">
                  <a:moveTo>
                    <a:pt x="0" y="0"/>
                  </a:moveTo>
                  <a:lnTo>
                    <a:pt x="3946799" y="0"/>
                  </a:lnTo>
                  <a:lnTo>
                    <a:pt x="2297602" y="6858000"/>
                  </a:lnTo>
                  <a:lnTo>
                    <a:pt x="0" y="6858000"/>
                  </a:lnTo>
                  <a:close/>
                </a:path>
              </a:pathLst>
            </a:custGeom>
            <a:solidFill>
              <a:schemeClr val="accent2">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318BD405-EEE9-4A08-8DA2-A70AFCF1D240}"/>
                </a:ext>
              </a:extLst>
            </p:cNvPr>
            <p:cNvSpPr/>
            <p:nvPr/>
          </p:nvSpPr>
          <p:spPr>
            <a:xfrm>
              <a:off x="0" y="0"/>
              <a:ext cx="3723822" cy="6858000"/>
            </a:xfrm>
            <a:custGeom>
              <a:avLst/>
              <a:gdLst>
                <a:gd name="connsiteX0" fmla="*/ 0 w 3723822"/>
                <a:gd name="connsiteY0" fmla="*/ 0 h 6858000"/>
                <a:gd name="connsiteX1" fmla="*/ 3723822 w 3723822"/>
                <a:gd name="connsiteY1" fmla="*/ 0 h 6858000"/>
                <a:gd name="connsiteX2" fmla="*/ 2074625 w 3723822"/>
                <a:gd name="connsiteY2" fmla="*/ 6858000 h 6858000"/>
                <a:gd name="connsiteX3" fmla="*/ 0 w 37238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723822" h="6858000">
                  <a:moveTo>
                    <a:pt x="0" y="0"/>
                  </a:moveTo>
                  <a:lnTo>
                    <a:pt x="3723822" y="0"/>
                  </a:lnTo>
                  <a:lnTo>
                    <a:pt x="2074625" y="6858000"/>
                  </a:lnTo>
                  <a:lnTo>
                    <a:pt x="0" y="6858000"/>
                  </a:lnTo>
                  <a:close/>
                </a:path>
              </a:pathLst>
            </a:custGeom>
            <a:solidFill>
              <a:schemeClr val="accent2">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4A6826-2C0D-4C79-A871-DF31737EE4F7}"/>
                </a:ext>
              </a:extLst>
            </p:cNvPr>
            <p:cNvSpPr/>
            <p:nvPr/>
          </p:nvSpPr>
          <p:spPr>
            <a:xfrm>
              <a:off x="0" y="0"/>
              <a:ext cx="3374007" cy="6858000"/>
            </a:xfrm>
            <a:custGeom>
              <a:avLst/>
              <a:gdLst>
                <a:gd name="connsiteX0" fmla="*/ 0 w 3374007"/>
                <a:gd name="connsiteY0" fmla="*/ 0 h 6858000"/>
                <a:gd name="connsiteX1" fmla="*/ 3374007 w 3374007"/>
                <a:gd name="connsiteY1" fmla="*/ 0 h 6858000"/>
                <a:gd name="connsiteX2" fmla="*/ 1659507 w 3374007"/>
                <a:gd name="connsiteY2" fmla="*/ 6858000 h 6858000"/>
                <a:gd name="connsiteX3" fmla="*/ 0 w 33740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74007" h="6858000">
                  <a:moveTo>
                    <a:pt x="0" y="0"/>
                  </a:moveTo>
                  <a:lnTo>
                    <a:pt x="3374007" y="0"/>
                  </a:lnTo>
                  <a:lnTo>
                    <a:pt x="1659507" y="6858000"/>
                  </a:lnTo>
                  <a:lnTo>
                    <a:pt x="0" y="6858000"/>
                  </a:lnTo>
                  <a:close/>
                </a:path>
              </a:pathLst>
            </a:custGeom>
            <a:solidFill>
              <a:srgbClr val="0D30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itle 33" descr="title">
            <a:extLst>
              <a:ext uri="{FF2B5EF4-FFF2-40B4-BE49-F238E27FC236}">
                <a16:creationId xmlns:a16="http://schemas.microsoft.com/office/drawing/2014/main" id="{3749FE94-FC7C-4359-A56E-6C7A87BDEE87}"/>
              </a:ext>
            </a:extLst>
          </p:cNvPr>
          <p:cNvSpPr>
            <a:spLocks noGrp="1"/>
          </p:cNvSpPr>
          <p:nvPr>
            <p:ph type="title"/>
          </p:nvPr>
        </p:nvSpPr>
        <p:spPr>
          <a:xfrm>
            <a:off x="932688" y="681856"/>
            <a:ext cx="6592824" cy="2852737"/>
          </a:xfrm>
        </p:spPr>
        <p:txBody>
          <a:bodyPr/>
          <a:lstStyle/>
          <a:p>
            <a:r>
              <a:rPr lang="en-US"/>
              <a:t>Iowa-Grant Managing with Microsoft Intune</a:t>
            </a:r>
          </a:p>
        </p:txBody>
      </p:sp>
      <p:sp>
        <p:nvSpPr>
          <p:cNvPr id="35" name="Text Placeholder 34" descr="subtitle">
            <a:extLst>
              <a:ext uri="{FF2B5EF4-FFF2-40B4-BE49-F238E27FC236}">
                <a16:creationId xmlns:a16="http://schemas.microsoft.com/office/drawing/2014/main" id="{3F200E92-5A1F-40B7-AE02-46929BC459EA}"/>
              </a:ext>
            </a:extLst>
          </p:cNvPr>
          <p:cNvSpPr>
            <a:spLocks noGrp="1"/>
          </p:cNvSpPr>
          <p:nvPr>
            <p:ph type="body" idx="1"/>
          </p:nvPr>
        </p:nvSpPr>
        <p:spPr>
          <a:xfrm>
            <a:off x="7656217" y="5005533"/>
            <a:ext cx="5296662" cy="978408"/>
          </a:xfrm>
        </p:spPr>
        <p:txBody>
          <a:bodyPr vert="horz" lIns="91440" tIns="45720" rIns="91440" bIns="45720" rtlCol="0" anchor="t">
            <a:noAutofit/>
          </a:bodyPr>
          <a:lstStyle/>
          <a:p>
            <a:r>
              <a:rPr lang="en-US" sz="2800"/>
              <a:t>First Year’s Journey</a:t>
            </a:r>
          </a:p>
          <a:p>
            <a:endParaRPr lang="en-US"/>
          </a:p>
        </p:txBody>
      </p:sp>
    </p:spTree>
    <p:extLst>
      <p:ext uri="{BB962C8B-B14F-4D97-AF65-F5344CB8AC3E}">
        <p14:creationId xmlns:p14="http://schemas.microsoft.com/office/powerpoint/2010/main" val="4021511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08A997-0DCE-434D-B4FD-BF25F9E3CFFA}"/>
              </a:ext>
            </a:extLst>
          </p:cNvPr>
          <p:cNvSpPr>
            <a:spLocks noGrp="1"/>
          </p:cNvSpPr>
          <p:nvPr>
            <p:ph type="title"/>
          </p:nvPr>
        </p:nvSpPr>
        <p:spPr>
          <a:xfrm>
            <a:off x="870204" y="606564"/>
            <a:ext cx="10451592" cy="1325563"/>
          </a:xfrm>
        </p:spPr>
        <p:txBody>
          <a:bodyPr vert="horz" lIns="91440" tIns="45720" rIns="91440" bIns="45720" rtlCol="0" anchor="ctr">
            <a:normAutofit/>
          </a:bodyPr>
          <a:lstStyle/>
          <a:p>
            <a:pPr algn="ctr"/>
            <a:r>
              <a:rPr lang="en-US"/>
              <a:t>Iowa-Grant IT</a:t>
            </a:r>
            <a:r>
              <a:rPr lang="en-US" sz="4400" kern="1200">
                <a:latin typeface="+mj-lt"/>
                <a:ea typeface="+mj-ea"/>
                <a:cs typeface="+mj-cs"/>
              </a:rPr>
              <a:t> Challenges</a:t>
            </a:r>
            <a:br>
              <a:rPr lang="en-US" dirty="0"/>
            </a:br>
            <a:r>
              <a:rPr lang="en-US" sz="2800">
                <a:cs typeface="Calibri Light"/>
              </a:rPr>
              <a:t>(Before Intune for Education)</a:t>
            </a:r>
            <a:endParaRPr lang="en-US" sz="2800" kern="1200">
              <a:latin typeface="+mj-lt"/>
              <a:cs typeface="Calibri Light"/>
            </a:endParaRPr>
          </a:p>
        </p:txBody>
      </p:sp>
      <p:graphicFrame>
        <p:nvGraphicFramePr>
          <p:cNvPr id="8" name="Content Placeholder 12">
            <a:extLst>
              <a:ext uri="{FF2B5EF4-FFF2-40B4-BE49-F238E27FC236}">
                <a16:creationId xmlns:a16="http://schemas.microsoft.com/office/drawing/2014/main" id="{2CA618EC-F0FC-447D-BB3C-6208739EC77A}"/>
              </a:ext>
            </a:extLst>
          </p:cNvPr>
          <p:cNvGraphicFramePr/>
          <p:nvPr>
            <p:extLst>
              <p:ext uri="{D42A27DB-BD31-4B8C-83A1-F6EECF244321}">
                <p14:modId xmlns:p14="http://schemas.microsoft.com/office/powerpoint/2010/main" val="1968240334"/>
              </p:ext>
            </p:extLst>
          </p:nvPr>
        </p:nvGraphicFramePr>
        <p:xfrm>
          <a:off x="832104" y="1752237"/>
          <a:ext cx="10451592" cy="3617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34" name="TextBox 2133">
            <a:extLst>
              <a:ext uri="{FF2B5EF4-FFF2-40B4-BE49-F238E27FC236}">
                <a16:creationId xmlns:a16="http://schemas.microsoft.com/office/drawing/2014/main" id="{DD9420FA-0E03-4E4A-90EF-14F494E32A9D}"/>
              </a:ext>
            </a:extLst>
          </p:cNvPr>
          <p:cNvSpPr txBox="1"/>
          <p:nvPr/>
        </p:nvSpPr>
        <p:spPr>
          <a:xfrm>
            <a:off x="6149340" y="5600700"/>
            <a:ext cx="52959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cs typeface="Calibri"/>
              </a:rPr>
              <a:t>BrainStorm</a:t>
            </a:r>
            <a:r>
              <a:rPr lang="en-US">
                <a:cs typeface="Calibri"/>
              </a:rPr>
              <a:t> 2019s purpose for IG was to figure out if there was a way to manage Windows devices in a somewhat intuitive &amp; cost effective manner.</a:t>
            </a:r>
          </a:p>
        </p:txBody>
      </p:sp>
      <p:cxnSp>
        <p:nvCxnSpPr>
          <p:cNvPr id="2135" name="Straight Arrow Connector 2134">
            <a:extLst>
              <a:ext uri="{FF2B5EF4-FFF2-40B4-BE49-F238E27FC236}">
                <a16:creationId xmlns:a16="http://schemas.microsoft.com/office/drawing/2014/main" id="{5E3F9C77-23BA-4047-9336-A3260D21F0A2}"/>
              </a:ext>
            </a:extLst>
          </p:cNvPr>
          <p:cNvCxnSpPr/>
          <p:nvPr/>
        </p:nvCxnSpPr>
        <p:spPr>
          <a:xfrm flipV="1">
            <a:off x="9713595" y="4562475"/>
            <a:ext cx="495300" cy="1036320"/>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 descr="A picture containing drawing, cup&#10;&#10;Description generated with very high confidence">
            <a:extLst>
              <a:ext uri="{FF2B5EF4-FFF2-40B4-BE49-F238E27FC236}">
                <a16:creationId xmlns:a16="http://schemas.microsoft.com/office/drawing/2014/main" id="{41AB0876-986B-425C-B710-29285AEB5B1E}"/>
              </a:ext>
            </a:extLst>
          </p:cNvPr>
          <p:cNvPicPr>
            <a:picLocks noChangeAspect="1"/>
          </p:cNvPicPr>
          <p:nvPr/>
        </p:nvPicPr>
        <p:blipFill>
          <a:blip r:embed="rId7"/>
          <a:stretch>
            <a:fillRect/>
          </a:stretch>
        </p:blipFill>
        <p:spPr>
          <a:xfrm>
            <a:off x="302559" y="5551394"/>
            <a:ext cx="1232648" cy="1241612"/>
          </a:xfrm>
          <a:prstGeom prst="rect">
            <a:avLst/>
          </a:prstGeom>
        </p:spPr>
      </p:pic>
    </p:spTree>
    <p:extLst>
      <p:ext uri="{BB962C8B-B14F-4D97-AF65-F5344CB8AC3E}">
        <p14:creationId xmlns:p14="http://schemas.microsoft.com/office/powerpoint/2010/main" val="3971386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 picture containing drawing, cup&#10;&#10;Description generated with very high confidence">
            <a:extLst>
              <a:ext uri="{FF2B5EF4-FFF2-40B4-BE49-F238E27FC236}">
                <a16:creationId xmlns:a16="http://schemas.microsoft.com/office/drawing/2014/main" id="{F94BB416-5FF0-44D7-87FA-03FB84099DE3}"/>
              </a:ext>
            </a:extLst>
          </p:cNvPr>
          <p:cNvPicPr>
            <a:picLocks noChangeAspect="1"/>
          </p:cNvPicPr>
          <p:nvPr/>
        </p:nvPicPr>
        <p:blipFill>
          <a:blip r:embed="rId2"/>
          <a:stretch>
            <a:fillRect/>
          </a:stretch>
        </p:blipFill>
        <p:spPr>
          <a:xfrm>
            <a:off x="8442512" y="4843183"/>
            <a:ext cx="1905000" cy="1905000"/>
          </a:xfrm>
          <a:prstGeom prst="rect">
            <a:avLst/>
          </a:prstGeom>
        </p:spPr>
      </p:pic>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624221" y="324357"/>
            <a:ext cx="6891564" cy="830997"/>
          </a:xfrm>
        </p:spPr>
        <p:txBody>
          <a:bodyPr/>
          <a:lstStyle/>
          <a:p>
            <a:r>
              <a:rPr lang="en-US" sz="3200">
                <a:latin typeface="Corbel"/>
              </a:rPr>
              <a:t>Before Intune ~ 2018-2019</a:t>
            </a:r>
            <a:endParaRPr lang="en-US" sz="3200"/>
          </a:p>
        </p:txBody>
      </p:sp>
      <p:sp>
        <p:nvSpPr>
          <p:cNvPr id="23" name="Text Placeholder 22" descr="content block 1">
            <a:extLst>
              <a:ext uri="{FF2B5EF4-FFF2-40B4-BE49-F238E27FC236}">
                <a16:creationId xmlns:a16="http://schemas.microsoft.com/office/drawing/2014/main" id="{B88939B0-5B9A-4423-AFD1-CF6B22268795}"/>
              </a:ext>
            </a:extLst>
          </p:cNvPr>
          <p:cNvSpPr>
            <a:spLocks noGrp="1"/>
          </p:cNvSpPr>
          <p:nvPr>
            <p:ph type="body" sz="quarter" idx="11"/>
          </p:nvPr>
        </p:nvSpPr>
        <p:spPr>
          <a:xfrm>
            <a:off x="862197" y="1156960"/>
            <a:ext cx="3770686" cy="3368675"/>
          </a:xfrm>
        </p:spPr>
        <p:txBody>
          <a:bodyPr/>
          <a:lstStyle/>
          <a:p>
            <a:pPr marL="342900" indent="-342900">
              <a:buChar char="•"/>
            </a:pPr>
            <a:r>
              <a:rPr lang="en-US" sz="2400" err="1">
                <a:cs typeface="Calibri Light"/>
              </a:rPr>
              <a:t>eDirectory</a:t>
            </a:r>
            <a:endParaRPr lang="en-US"/>
          </a:p>
          <a:p>
            <a:pPr marL="342900" indent="-342900">
              <a:buChar char="•"/>
            </a:pPr>
            <a:r>
              <a:rPr lang="en-US" sz="2400">
                <a:cs typeface="Calibri Light"/>
              </a:rPr>
              <a:t>Local file structure (H:\ &amp; S:\)</a:t>
            </a:r>
          </a:p>
          <a:p>
            <a:pPr marL="342900" indent="-342900">
              <a:buChar char="•"/>
            </a:pPr>
            <a:r>
              <a:rPr lang="en-US" sz="2400">
                <a:cs typeface="Calibri Light"/>
              </a:rPr>
              <a:t>Google's File Stream (G:\)</a:t>
            </a:r>
          </a:p>
          <a:p>
            <a:pPr marL="342900" indent="-342900">
              <a:buChar char="•"/>
            </a:pPr>
            <a:r>
              <a:rPr lang="en-US" sz="2400" err="1">
                <a:cs typeface="Calibri Light"/>
              </a:rPr>
              <a:t>Zenworks</a:t>
            </a:r>
            <a:r>
              <a:rPr lang="en-US" sz="2400">
                <a:cs typeface="Calibri Light"/>
              </a:rPr>
              <a:t> Desktop Management</a:t>
            </a:r>
          </a:p>
          <a:p>
            <a:pPr marL="342900" indent="-342900">
              <a:buChar char="•"/>
            </a:pPr>
            <a:r>
              <a:rPr lang="en-US" sz="2400" err="1">
                <a:cs typeface="Calibri Light"/>
              </a:rPr>
              <a:t>eDirectory</a:t>
            </a:r>
            <a:r>
              <a:rPr lang="en-US" sz="2400">
                <a:cs typeface="Calibri Light"/>
              </a:rPr>
              <a:t>  &lt;-&gt; AD  -&gt; Azure (users/passwords)</a:t>
            </a:r>
          </a:p>
          <a:p>
            <a:pPr marL="342900" indent="-342900">
              <a:buChar char="•"/>
            </a:pPr>
            <a:r>
              <a:rPr lang="en-US" sz="2400">
                <a:cs typeface="Calibri Light"/>
              </a:rPr>
              <a:t>eDirectory -&gt; Google (users/passwords)</a:t>
            </a:r>
          </a:p>
          <a:p>
            <a:pPr marL="342900" indent="-342900">
              <a:buChar char="•"/>
            </a:pPr>
            <a:r>
              <a:rPr lang="en-US" sz="2400">
                <a:cs typeface="Calibri Light"/>
              </a:rPr>
              <a:t>Little to no use of One Drive</a:t>
            </a:r>
          </a:p>
          <a:p>
            <a:pPr marL="342900" indent="-342900">
              <a:buChar char="•"/>
            </a:pPr>
            <a:r>
              <a:rPr lang="en-US" sz="2400">
                <a:cs typeface="Calibri Light"/>
              </a:rPr>
              <a:t>SIS </a:t>
            </a:r>
            <a:r>
              <a:rPr lang="en-US" sz="2400" err="1">
                <a:cs typeface="Calibri Light"/>
              </a:rPr>
              <a:t>DataSync</a:t>
            </a:r>
            <a:r>
              <a:rPr lang="en-US" sz="2400">
                <a:cs typeface="Calibri Light"/>
              </a:rPr>
              <a:t> to Azure  - not using</a:t>
            </a:r>
          </a:p>
          <a:p>
            <a:br>
              <a:rPr lang="en-US" sz="2400">
                <a:cs typeface="Calibri Light"/>
              </a:rPr>
            </a:br>
            <a:endParaRPr lang="en-US" sz="2400">
              <a:cs typeface="Calibri Light"/>
            </a:endParaRPr>
          </a:p>
          <a:p>
            <a:endParaRPr lang="en-US" sz="2400">
              <a:cs typeface="Calibri Light"/>
            </a:endParaRPr>
          </a:p>
        </p:txBody>
      </p:sp>
      <p:sp>
        <p:nvSpPr>
          <p:cNvPr id="17" name="Slide Number Placeholder 5" descr="Slide number">
            <a:extLst>
              <a:ext uri="{FF2B5EF4-FFF2-40B4-BE49-F238E27FC236}">
                <a16:creationId xmlns:a16="http://schemas.microsoft.com/office/drawing/2014/main" id="{79161314-0A22-4109-A2B1-41E87EFE1E18}"/>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solidFill>
                  <a:schemeClr val="bg1"/>
                </a:solidFill>
              </a:rPr>
              <a:t>1</a:t>
            </a:r>
          </a:p>
        </p:txBody>
      </p:sp>
      <p:sp>
        <p:nvSpPr>
          <p:cNvPr id="18" name="Text Placeholder 22" descr="content block 1">
            <a:extLst>
              <a:ext uri="{FF2B5EF4-FFF2-40B4-BE49-F238E27FC236}">
                <a16:creationId xmlns:a16="http://schemas.microsoft.com/office/drawing/2014/main" id="{E8D32780-2807-471A-91E5-427B44263E18}"/>
              </a:ext>
            </a:extLst>
          </p:cNvPr>
          <p:cNvSpPr txBox="1">
            <a:spLocks/>
          </p:cNvSpPr>
          <p:nvPr/>
        </p:nvSpPr>
        <p:spPr>
          <a:xfrm>
            <a:off x="5464043" y="1158054"/>
            <a:ext cx="4532686" cy="3368675"/>
          </a:xfrm>
          <a:prstGeom prst="rect">
            <a:avLst/>
          </a:prstGeom>
        </p:spPr>
        <p:txBody>
          <a:bodyPr vert="horz" wrap="square" lIns="0" tIns="45720" rIns="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en-US" sz="1400" kern="1200" dirty="0" smtClean="0">
                <a:solidFill>
                  <a:schemeClr val="tx1"/>
                </a:solidFill>
                <a:latin typeface="+mn-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ea typeface="+mn-lt"/>
                <a:cs typeface="+mn-lt"/>
              </a:rPr>
              <a:t>Wired Machines</a:t>
            </a:r>
            <a:endParaRPr lang="en-US" sz="2800" b="1">
              <a:ea typeface="+mn-lt"/>
              <a:cs typeface="+mn-lt"/>
            </a:endParaRPr>
          </a:p>
          <a:p>
            <a:pPr marL="285750" indent="-285750">
              <a:buChar char="•"/>
            </a:pPr>
            <a:r>
              <a:rPr lang="en-US" sz="2400">
                <a:ea typeface="+mn-lt"/>
                <a:cs typeface="+mn-lt"/>
              </a:rPr>
              <a:t>Authenticated with </a:t>
            </a:r>
            <a:r>
              <a:rPr lang="en-US" sz="2400" err="1">
                <a:ea typeface="+mn-lt"/>
                <a:cs typeface="+mn-lt"/>
              </a:rPr>
              <a:t>eDirectory</a:t>
            </a:r>
            <a:endParaRPr lang="en-US" sz="2400">
              <a:ea typeface="+mn-lt"/>
              <a:cs typeface="+mn-lt"/>
            </a:endParaRPr>
          </a:p>
          <a:p>
            <a:pPr marL="285750" indent="-285750">
              <a:buChar char="•"/>
            </a:pPr>
            <a:r>
              <a:rPr lang="en-US" sz="2400">
                <a:ea typeface="+mn-lt"/>
                <a:cs typeface="+mn-lt"/>
              </a:rPr>
              <a:t>Housed &amp; Managed w/ </a:t>
            </a:r>
            <a:r>
              <a:rPr lang="en-US" sz="2400" err="1">
                <a:ea typeface="+mn-lt"/>
                <a:cs typeface="+mn-lt"/>
              </a:rPr>
              <a:t>ZenWorks</a:t>
            </a:r>
            <a:endParaRPr lang="en-US" sz="2400">
              <a:ea typeface="+mn-lt"/>
              <a:cs typeface="+mn-lt"/>
            </a:endParaRPr>
          </a:p>
          <a:p>
            <a:pPr marL="285750" indent="-285750">
              <a:buChar char="•"/>
            </a:pPr>
            <a:r>
              <a:rPr lang="en-US" sz="2400">
                <a:ea typeface="+mn-lt"/>
                <a:cs typeface="+mn-lt"/>
              </a:rPr>
              <a:t>Local file directories (H:\ &amp; S:\)</a:t>
            </a:r>
          </a:p>
          <a:p>
            <a:pPr marL="285750" indent="-285750">
              <a:buChar char="•"/>
            </a:pPr>
            <a:r>
              <a:rPr lang="en-US" sz="2400">
                <a:ea typeface="+mn-lt"/>
                <a:cs typeface="+mn-lt"/>
              </a:rPr>
              <a:t>Google File Stream (G:\)</a:t>
            </a:r>
          </a:p>
          <a:p>
            <a:r>
              <a:rPr lang="en-US" sz="2400">
                <a:ea typeface="+mn-lt"/>
                <a:cs typeface="+mn-lt"/>
              </a:rPr>
              <a:t>Mobile</a:t>
            </a:r>
            <a:r>
              <a:rPr lang="en-US" sz="2000">
                <a:ea typeface="+mn-lt"/>
                <a:cs typeface="+mn-lt"/>
              </a:rPr>
              <a:t> </a:t>
            </a:r>
          </a:p>
          <a:p>
            <a:pPr marL="285750" indent="-285750">
              <a:buFont typeface="Arial,Sans-Serif"/>
              <a:buChar char="•"/>
            </a:pPr>
            <a:r>
              <a:rPr lang="en-US" sz="2400">
                <a:ea typeface="+mn-lt"/>
                <a:cs typeface="+mn-lt"/>
              </a:rPr>
              <a:t>Authenticated with Azure AD</a:t>
            </a:r>
          </a:p>
          <a:p>
            <a:pPr marL="285750" indent="-285750">
              <a:buFont typeface="Arial,Sans-Serif"/>
              <a:buChar char="•"/>
            </a:pPr>
            <a:r>
              <a:rPr lang="en-US" sz="2400">
                <a:ea typeface="+mn-lt"/>
                <a:cs typeface="+mn-lt"/>
              </a:rPr>
              <a:t>ZenWorks Management</a:t>
            </a:r>
          </a:p>
          <a:p>
            <a:pPr marL="285750" indent="-285750">
              <a:buFont typeface="Arial,Sans-Serif"/>
              <a:buChar char="•"/>
            </a:pPr>
            <a:r>
              <a:rPr lang="en-US" sz="2400">
                <a:ea typeface="+mn-lt"/>
                <a:cs typeface="+mn-lt"/>
              </a:rPr>
              <a:t>Drive File Stream (G:\)</a:t>
            </a:r>
            <a:br>
              <a:rPr lang="en-US" sz="2000">
                <a:cs typeface="Calibri Light"/>
              </a:rPr>
            </a:br>
            <a:endParaRPr lang="en-US" sz="2000">
              <a:cs typeface="Calibri Light"/>
            </a:endParaRPr>
          </a:p>
          <a:p>
            <a:endParaRPr lang="en-US" sz="2000">
              <a:cs typeface="Calibri Light"/>
            </a:endParaRPr>
          </a:p>
        </p:txBody>
      </p:sp>
      <p:pic>
        <p:nvPicPr>
          <p:cNvPr id="5" name="Picture 4" descr="A picture containing building, drawing&#10;&#10;Description automatically generated">
            <a:extLst>
              <a:ext uri="{FF2B5EF4-FFF2-40B4-BE49-F238E27FC236}">
                <a16:creationId xmlns:a16="http://schemas.microsoft.com/office/drawing/2014/main" id="{DD276E60-BF5D-4C6C-AC76-1B8901707A92}"/>
              </a:ext>
            </a:extLst>
          </p:cNvPr>
          <p:cNvPicPr>
            <a:picLocks noChangeAspect="1"/>
          </p:cNvPicPr>
          <p:nvPr/>
        </p:nvPicPr>
        <p:blipFill>
          <a:blip r:embed="rId3"/>
          <a:stretch>
            <a:fillRect/>
          </a:stretch>
        </p:blipFill>
        <p:spPr>
          <a:xfrm>
            <a:off x="10815309" y="5264930"/>
            <a:ext cx="1113630" cy="1113630"/>
          </a:xfrm>
          <a:prstGeom prst="rect">
            <a:avLst/>
          </a:prstGeom>
        </p:spPr>
      </p:pic>
    </p:spTree>
    <p:extLst>
      <p:ext uri="{BB962C8B-B14F-4D97-AF65-F5344CB8AC3E}">
        <p14:creationId xmlns:p14="http://schemas.microsoft.com/office/powerpoint/2010/main" val="2118823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 picture containing drawing, cup&#10;&#10;Description generated with very high confidence">
            <a:extLst>
              <a:ext uri="{FF2B5EF4-FFF2-40B4-BE49-F238E27FC236}">
                <a16:creationId xmlns:a16="http://schemas.microsoft.com/office/drawing/2014/main" id="{F94BB416-5FF0-44D7-87FA-03FB84099DE3}"/>
              </a:ext>
            </a:extLst>
          </p:cNvPr>
          <p:cNvPicPr>
            <a:picLocks noChangeAspect="1"/>
          </p:cNvPicPr>
          <p:nvPr/>
        </p:nvPicPr>
        <p:blipFill>
          <a:blip r:embed="rId2"/>
          <a:stretch>
            <a:fillRect/>
          </a:stretch>
        </p:blipFill>
        <p:spPr>
          <a:xfrm>
            <a:off x="8442512" y="4843183"/>
            <a:ext cx="1905000" cy="1905000"/>
          </a:xfrm>
          <a:prstGeom prst="rect">
            <a:avLst/>
          </a:prstGeom>
        </p:spPr>
      </p:pic>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624221" y="324357"/>
            <a:ext cx="6891564" cy="830997"/>
          </a:xfrm>
        </p:spPr>
        <p:txBody>
          <a:bodyPr/>
          <a:lstStyle/>
          <a:p>
            <a:r>
              <a:rPr lang="en-US" sz="3200">
                <a:latin typeface="Corbel"/>
              </a:rPr>
              <a:t>Intune 2019-2020</a:t>
            </a:r>
            <a:endParaRPr lang="en-US" sz="3200"/>
          </a:p>
        </p:txBody>
      </p:sp>
      <p:sp>
        <p:nvSpPr>
          <p:cNvPr id="23" name="Text Placeholder 22" descr="content block 1">
            <a:extLst>
              <a:ext uri="{FF2B5EF4-FFF2-40B4-BE49-F238E27FC236}">
                <a16:creationId xmlns:a16="http://schemas.microsoft.com/office/drawing/2014/main" id="{B88939B0-5B9A-4423-AFD1-CF6B22268795}"/>
              </a:ext>
            </a:extLst>
          </p:cNvPr>
          <p:cNvSpPr>
            <a:spLocks noGrp="1"/>
          </p:cNvSpPr>
          <p:nvPr>
            <p:ph type="body" sz="quarter" idx="11"/>
          </p:nvPr>
        </p:nvSpPr>
        <p:spPr>
          <a:xfrm>
            <a:off x="862197" y="1156960"/>
            <a:ext cx="3770686" cy="3368675"/>
          </a:xfrm>
        </p:spPr>
        <p:txBody>
          <a:bodyPr/>
          <a:lstStyle/>
          <a:p>
            <a:pPr marL="285750" indent="-285750">
              <a:buChar char="•"/>
            </a:pPr>
            <a:r>
              <a:rPr lang="en-US" sz="2400">
                <a:ea typeface="+mn-lt"/>
                <a:cs typeface="+mn-lt"/>
              </a:rPr>
              <a:t>Local AD</a:t>
            </a:r>
          </a:p>
          <a:p>
            <a:pPr marL="285750" indent="-285750">
              <a:buChar char="•"/>
            </a:pPr>
            <a:r>
              <a:rPr lang="en-US" sz="2400">
                <a:ea typeface="+mn-lt"/>
                <a:cs typeface="+mn-lt"/>
              </a:rPr>
              <a:t>Local AD &lt;-&gt; Azure Active Directory (users/passwords)</a:t>
            </a:r>
          </a:p>
          <a:p>
            <a:pPr marL="285750" indent="-285750">
              <a:buChar char="•"/>
            </a:pPr>
            <a:r>
              <a:rPr lang="en-US" sz="2400">
                <a:ea typeface="+mn-lt"/>
                <a:cs typeface="+mn-lt"/>
              </a:rPr>
              <a:t>Local AD-&gt; Google (users/passwords)</a:t>
            </a:r>
          </a:p>
          <a:p>
            <a:pPr marL="285750" indent="-285750">
              <a:buChar char="•"/>
            </a:pPr>
            <a:r>
              <a:rPr lang="en-US" sz="2400" b="1">
                <a:ea typeface="+mn-lt"/>
                <a:cs typeface="+mn-lt"/>
              </a:rPr>
              <a:t>No</a:t>
            </a:r>
            <a:r>
              <a:rPr lang="en-US" sz="2400">
                <a:ea typeface="+mn-lt"/>
                <a:cs typeface="+mn-lt"/>
              </a:rPr>
              <a:t> local file directory</a:t>
            </a:r>
          </a:p>
          <a:p>
            <a:pPr marL="285750" indent="-285750">
              <a:buChar char="•"/>
            </a:pPr>
            <a:r>
              <a:rPr lang="en-US" sz="2400">
                <a:ea typeface="+mn-lt"/>
                <a:cs typeface="+mn-lt"/>
              </a:rPr>
              <a:t>Google File Stream G:\ Drive </a:t>
            </a:r>
          </a:p>
          <a:p>
            <a:pPr marL="285750" indent="-285750">
              <a:buChar char="•"/>
            </a:pPr>
            <a:r>
              <a:rPr lang="en-US" sz="2400">
                <a:ea typeface="+mn-lt"/>
                <a:cs typeface="+mn-lt"/>
              </a:rPr>
              <a:t>Little to no use of One Drive</a:t>
            </a:r>
          </a:p>
          <a:p>
            <a:pPr marL="285750" indent="-285750">
              <a:buChar char="•"/>
            </a:pPr>
            <a:r>
              <a:rPr lang="en-US" sz="2400">
                <a:ea typeface="+mn-lt"/>
                <a:cs typeface="+mn-lt"/>
              </a:rPr>
              <a:t>Little to no use of Data Sync</a:t>
            </a:r>
          </a:p>
          <a:p>
            <a:pPr marL="285750" indent="-285750">
              <a:buChar char="•"/>
            </a:pPr>
            <a:endParaRPr lang="en-US" sz="2400">
              <a:cs typeface="Calibri Light"/>
            </a:endParaRPr>
          </a:p>
          <a:p>
            <a:endParaRPr lang="en-US" sz="2400">
              <a:cs typeface="Calibri Light"/>
            </a:endParaRPr>
          </a:p>
          <a:p>
            <a:br>
              <a:rPr lang="en-US" sz="2400">
                <a:cs typeface="Calibri Light"/>
              </a:rPr>
            </a:br>
            <a:endParaRPr lang="en-US" sz="2400">
              <a:cs typeface="Calibri Light"/>
            </a:endParaRPr>
          </a:p>
          <a:p>
            <a:endParaRPr lang="en-US" sz="2400">
              <a:cs typeface="Calibri Light"/>
            </a:endParaRPr>
          </a:p>
        </p:txBody>
      </p:sp>
      <p:sp>
        <p:nvSpPr>
          <p:cNvPr id="17" name="Slide Number Placeholder 5" descr="Slide number">
            <a:extLst>
              <a:ext uri="{FF2B5EF4-FFF2-40B4-BE49-F238E27FC236}">
                <a16:creationId xmlns:a16="http://schemas.microsoft.com/office/drawing/2014/main" id="{79161314-0A22-4109-A2B1-41E87EFE1E18}"/>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solidFill>
                  <a:schemeClr val="bg1"/>
                </a:solidFill>
              </a:rPr>
              <a:t>1</a:t>
            </a:r>
          </a:p>
        </p:txBody>
      </p:sp>
      <p:sp>
        <p:nvSpPr>
          <p:cNvPr id="18" name="Text Placeholder 22" descr="content block 1">
            <a:extLst>
              <a:ext uri="{FF2B5EF4-FFF2-40B4-BE49-F238E27FC236}">
                <a16:creationId xmlns:a16="http://schemas.microsoft.com/office/drawing/2014/main" id="{E8D32780-2807-471A-91E5-427B44263E18}"/>
              </a:ext>
            </a:extLst>
          </p:cNvPr>
          <p:cNvSpPr txBox="1">
            <a:spLocks/>
          </p:cNvSpPr>
          <p:nvPr/>
        </p:nvSpPr>
        <p:spPr>
          <a:xfrm>
            <a:off x="5464043" y="1158054"/>
            <a:ext cx="4532686" cy="3368675"/>
          </a:xfrm>
          <a:prstGeom prst="rect">
            <a:avLst/>
          </a:prstGeom>
        </p:spPr>
        <p:txBody>
          <a:bodyPr vert="horz" wrap="square" lIns="0" tIns="45720" rIns="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en-US" sz="1400" kern="1200" dirty="0" smtClean="0">
                <a:solidFill>
                  <a:schemeClr val="tx1"/>
                </a:solidFill>
                <a:latin typeface="+mn-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ea typeface="+mn-lt"/>
                <a:cs typeface="+mn-lt"/>
              </a:rPr>
              <a:t>Devices</a:t>
            </a:r>
          </a:p>
          <a:p>
            <a:pPr marL="285750" indent="-285750">
              <a:buFont typeface="Arial"/>
              <a:buChar char="•"/>
            </a:pPr>
            <a:r>
              <a:rPr lang="en-US" sz="2400">
                <a:ea typeface="+mn-lt"/>
                <a:cs typeface="+mn-lt"/>
              </a:rPr>
              <a:t>Authenticate with Azure AD</a:t>
            </a:r>
          </a:p>
          <a:p>
            <a:pPr marL="285750" indent="-285750">
              <a:buFont typeface="Arial"/>
              <a:buChar char="•"/>
            </a:pPr>
            <a:r>
              <a:rPr lang="en-US" sz="2400">
                <a:ea typeface="+mn-lt"/>
                <a:cs typeface="+mn-lt"/>
              </a:rPr>
              <a:t>"Live/Located" in Azure AD</a:t>
            </a:r>
          </a:p>
          <a:p>
            <a:pPr marL="285750" indent="-285750">
              <a:buFont typeface="Arial"/>
              <a:buChar char="•"/>
            </a:pPr>
            <a:r>
              <a:rPr lang="en-US" sz="2400">
                <a:ea typeface="+mn-lt"/>
                <a:cs typeface="+mn-lt"/>
              </a:rPr>
              <a:t>Managed with Intune</a:t>
            </a:r>
          </a:p>
          <a:p>
            <a:pPr marL="285750" indent="-285750">
              <a:buFont typeface="Arial"/>
              <a:buChar char="•"/>
            </a:pPr>
            <a:r>
              <a:rPr lang="en-US" sz="2400">
                <a:ea typeface="+mn-lt"/>
                <a:cs typeface="+mn-lt"/>
              </a:rPr>
              <a:t>Drive File Stream (G:\)</a:t>
            </a:r>
            <a:br>
              <a:rPr lang="en-US" sz="2000">
                <a:cs typeface="Calibri Light"/>
              </a:rPr>
            </a:br>
            <a:endParaRPr lang="en-US" sz="2000">
              <a:cs typeface="Calibri Light"/>
            </a:endParaRPr>
          </a:p>
          <a:p>
            <a:endParaRPr lang="en-US" sz="2000">
              <a:cs typeface="Calibri Light"/>
            </a:endParaRPr>
          </a:p>
        </p:txBody>
      </p:sp>
      <p:pic>
        <p:nvPicPr>
          <p:cNvPr id="5" name="Picture 4" descr="A picture containing building, drawing&#10;&#10;Description automatically generated">
            <a:extLst>
              <a:ext uri="{FF2B5EF4-FFF2-40B4-BE49-F238E27FC236}">
                <a16:creationId xmlns:a16="http://schemas.microsoft.com/office/drawing/2014/main" id="{DD276E60-BF5D-4C6C-AC76-1B8901707A92}"/>
              </a:ext>
            </a:extLst>
          </p:cNvPr>
          <p:cNvPicPr>
            <a:picLocks noChangeAspect="1"/>
          </p:cNvPicPr>
          <p:nvPr/>
        </p:nvPicPr>
        <p:blipFill>
          <a:blip r:embed="rId3"/>
          <a:stretch>
            <a:fillRect/>
          </a:stretch>
        </p:blipFill>
        <p:spPr>
          <a:xfrm>
            <a:off x="10815309" y="5264930"/>
            <a:ext cx="1113630" cy="1113630"/>
          </a:xfrm>
          <a:prstGeom prst="rect">
            <a:avLst/>
          </a:prstGeom>
        </p:spPr>
      </p:pic>
    </p:spTree>
    <p:extLst>
      <p:ext uri="{BB962C8B-B14F-4D97-AF65-F5344CB8AC3E}">
        <p14:creationId xmlns:p14="http://schemas.microsoft.com/office/powerpoint/2010/main" val="2774733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 picture containing drawing, cup&#10;&#10;Description generated with very high confidence">
            <a:extLst>
              <a:ext uri="{FF2B5EF4-FFF2-40B4-BE49-F238E27FC236}">
                <a16:creationId xmlns:a16="http://schemas.microsoft.com/office/drawing/2014/main" id="{F94BB416-5FF0-44D7-87FA-03FB84099DE3}"/>
              </a:ext>
            </a:extLst>
          </p:cNvPr>
          <p:cNvPicPr>
            <a:picLocks noChangeAspect="1"/>
          </p:cNvPicPr>
          <p:nvPr/>
        </p:nvPicPr>
        <p:blipFill>
          <a:blip r:embed="rId2"/>
          <a:stretch>
            <a:fillRect/>
          </a:stretch>
        </p:blipFill>
        <p:spPr>
          <a:xfrm>
            <a:off x="8442512" y="4843183"/>
            <a:ext cx="1905000" cy="1905000"/>
          </a:xfrm>
          <a:prstGeom prst="rect">
            <a:avLst/>
          </a:prstGeom>
        </p:spPr>
      </p:pic>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624221" y="324357"/>
            <a:ext cx="6891564" cy="830997"/>
          </a:xfrm>
        </p:spPr>
        <p:txBody>
          <a:bodyPr/>
          <a:lstStyle/>
          <a:p>
            <a:r>
              <a:rPr lang="en-US" sz="3200">
                <a:latin typeface="Corbel"/>
              </a:rPr>
              <a:t>How did you start?</a:t>
            </a:r>
            <a:endParaRPr lang="en-US" sz="3200"/>
          </a:p>
        </p:txBody>
      </p:sp>
      <p:sp>
        <p:nvSpPr>
          <p:cNvPr id="23" name="Text Placeholder 22" descr="content block 1">
            <a:extLst>
              <a:ext uri="{FF2B5EF4-FFF2-40B4-BE49-F238E27FC236}">
                <a16:creationId xmlns:a16="http://schemas.microsoft.com/office/drawing/2014/main" id="{B88939B0-5B9A-4423-AFD1-CF6B22268795}"/>
              </a:ext>
            </a:extLst>
          </p:cNvPr>
          <p:cNvSpPr>
            <a:spLocks noGrp="1"/>
          </p:cNvSpPr>
          <p:nvPr>
            <p:ph type="body" sz="quarter" idx="11"/>
          </p:nvPr>
        </p:nvSpPr>
        <p:spPr>
          <a:xfrm>
            <a:off x="862197" y="1156960"/>
            <a:ext cx="3770686" cy="3368675"/>
          </a:xfrm>
        </p:spPr>
        <p:txBody>
          <a:bodyPr/>
          <a:lstStyle/>
          <a:p>
            <a:pPr marL="285750" indent="-285750">
              <a:buChar char="•"/>
            </a:pPr>
            <a:endParaRPr lang="en-US" sz="2400">
              <a:ea typeface="+mn-lt"/>
              <a:cs typeface="+mn-lt"/>
            </a:endParaRPr>
          </a:p>
          <a:p>
            <a:pPr marL="285750" indent="-285750">
              <a:buChar char="•"/>
            </a:pPr>
            <a:endParaRPr lang="en-US" sz="2400">
              <a:ea typeface="+mn-lt"/>
              <a:cs typeface="+mn-lt"/>
            </a:endParaRPr>
          </a:p>
          <a:p>
            <a:endParaRPr lang="en-US" sz="2400">
              <a:cs typeface="Calibri Light"/>
            </a:endParaRPr>
          </a:p>
          <a:p>
            <a:br>
              <a:rPr lang="en-US" sz="2400">
                <a:cs typeface="Calibri Light"/>
              </a:rPr>
            </a:br>
            <a:endParaRPr lang="en-US" sz="2400">
              <a:cs typeface="Calibri Light"/>
            </a:endParaRPr>
          </a:p>
          <a:p>
            <a:endParaRPr lang="en-US" sz="2400">
              <a:cs typeface="Calibri Light"/>
            </a:endParaRPr>
          </a:p>
        </p:txBody>
      </p:sp>
      <p:sp>
        <p:nvSpPr>
          <p:cNvPr id="17" name="Slide Number Placeholder 5" descr="Slide number">
            <a:extLst>
              <a:ext uri="{FF2B5EF4-FFF2-40B4-BE49-F238E27FC236}">
                <a16:creationId xmlns:a16="http://schemas.microsoft.com/office/drawing/2014/main" id="{79161314-0A22-4109-A2B1-41E87EFE1E18}"/>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solidFill>
                  <a:schemeClr val="bg1"/>
                </a:solidFill>
              </a:rPr>
              <a:t>1</a:t>
            </a:r>
          </a:p>
        </p:txBody>
      </p:sp>
      <p:sp>
        <p:nvSpPr>
          <p:cNvPr id="18" name="Text Placeholder 22" descr="content block 1">
            <a:extLst>
              <a:ext uri="{FF2B5EF4-FFF2-40B4-BE49-F238E27FC236}">
                <a16:creationId xmlns:a16="http://schemas.microsoft.com/office/drawing/2014/main" id="{E8D32780-2807-471A-91E5-427B44263E18}"/>
              </a:ext>
            </a:extLst>
          </p:cNvPr>
          <p:cNvSpPr txBox="1">
            <a:spLocks/>
          </p:cNvSpPr>
          <p:nvPr/>
        </p:nvSpPr>
        <p:spPr>
          <a:xfrm>
            <a:off x="1376137" y="969795"/>
            <a:ext cx="9651533" cy="1181287"/>
          </a:xfrm>
          <a:prstGeom prst="rect">
            <a:avLst/>
          </a:prstGeom>
        </p:spPr>
        <p:txBody>
          <a:bodyPr vert="horz" wrap="square" lIns="0" tIns="45720" rIns="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en-US" sz="1400" kern="1200" dirty="0" smtClean="0">
                <a:solidFill>
                  <a:schemeClr val="tx1"/>
                </a:solidFill>
                <a:latin typeface="+mn-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rgbClr val="FF0000"/>
                </a:solidFill>
                <a:latin typeface="Corbel"/>
                <a:ea typeface="+mn-lt"/>
                <a:cs typeface="+mn-lt"/>
              </a:rPr>
              <a:t>Iowa-Grant would not be using Intune if it wasn't for </a:t>
            </a:r>
            <a:r>
              <a:rPr lang="en-US" sz="2400" err="1">
                <a:solidFill>
                  <a:srgbClr val="FF0000"/>
                </a:solidFill>
                <a:latin typeface="Corbel"/>
                <a:ea typeface="+mn-lt"/>
                <a:cs typeface="+mn-lt"/>
              </a:rPr>
              <a:t>BrainStorm</a:t>
            </a:r>
            <a:r>
              <a:rPr lang="en-US" sz="2400">
                <a:solidFill>
                  <a:srgbClr val="FF0000"/>
                </a:solidFill>
                <a:latin typeface="Corbel"/>
                <a:ea typeface="+mn-lt"/>
                <a:cs typeface="+mn-lt"/>
              </a:rPr>
              <a:t> 2019 and meeting Chris.  </a:t>
            </a:r>
            <a:r>
              <a:rPr lang="en-US" sz="2400">
                <a:latin typeface="Corbel"/>
                <a:ea typeface="+mn-lt"/>
                <a:cs typeface="+mn-lt"/>
              </a:rPr>
              <a:t>Microsoft does not make it easy.....</a:t>
            </a:r>
            <a:endParaRPr lang="en-US"/>
          </a:p>
          <a:p>
            <a:endParaRPr lang="en-US" sz="2000">
              <a:cs typeface="Calibri Light"/>
            </a:endParaRPr>
          </a:p>
        </p:txBody>
      </p:sp>
      <p:pic>
        <p:nvPicPr>
          <p:cNvPr id="5" name="Picture 4" descr="A picture containing building, drawing&#10;&#10;Description automatically generated">
            <a:extLst>
              <a:ext uri="{FF2B5EF4-FFF2-40B4-BE49-F238E27FC236}">
                <a16:creationId xmlns:a16="http://schemas.microsoft.com/office/drawing/2014/main" id="{DD276E60-BF5D-4C6C-AC76-1B8901707A92}"/>
              </a:ext>
            </a:extLst>
          </p:cNvPr>
          <p:cNvPicPr>
            <a:picLocks noChangeAspect="1"/>
          </p:cNvPicPr>
          <p:nvPr/>
        </p:nvPicPr>
        <p:blipFill>
          <a:blip r:embed="rId3"/>
          <a:stretch>
            <a:fillRect/>
          </a:stretch>
        </p:blipFill>
        <p:spPr>
          <a:xfrm>
            <a:off x="10815309" y="5264930"/>
            <a:ext cx="1113630" cy="1113630"/>
          </a:xfrm>
          <a:prstGeom prst="rect">
            <a:avLst/>
          </a:prstGeom>
        </p:spPr>
      </p:pic>
      <p:sp>
        <p:nvSpPr>
          <p:cNvPr id="3" name="Text Placeholder 22" descr="content block 1">
            <a:extLst>
              <a:ext uri="{FF2B5EF4-FFF2-40B4-BE49-F238E27FC236}">
                <a16:creationId xmlns:a16="http://schemas.microsoft.com/office/drawing/2014/main" id="{5C1952DB-E8EF-48F7-AC6C-531747A93882}"/>
              </a:ext>
            </a:extLst>
          </p:cNvPr>
          <p:cNvSpPr txBox="1">
            <a:spLocks/>
          </p:cNvSpPr>
          <p:nvPr/>
        </p:nvSpPr>
        <p:spPr>
          <a:xfrm>
            <a:off x="1376137" y="2287607"/>
            <a:ext cx="8405438" cy="2373593"/>
          </a:xfrm>
          <a:prstGeom prst="rect">
            <a:avLst/>
          </a:prstGeom>
        </p:spPr>
        <p:txBody>
          <a:bodyPr vert="horz" wrap="square" lIns="0" tIns="45720" rIns="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en-US" sz="1400" kern="1200" dirty="0" smtClean="0">
                <a:solidFill>
                  <a:schemeClr val="tx1"/>
                </a:solidFill>
                <a:latin typeface="+mn-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ea typeface="+mn-lt"/>
                <a:cs typeface="+mn-lt"/>
              </a:rPr>
              <a:t>Prior to Implementation</a:t>
            </a:r>
          </a:p>
          <a:p>
            <a:pPr marL="285750" indent="-285750">
              <a:buFont typeface="Arial"/>
              <a:buChar char="•"/>
            </a:pPr>
            <a:r>
              <a:rPr lang="en-US" sz="2400">
                <a:ea typeface="+mn-lt"/>
                <a:cs typeface="+mn-lt"/>
              </a:rPr>
              <a:t>Transitioning to Google for staff/student directories </a:t>
            </a:r>
          </a:p>
          <a:p>
            <a:pPr marL="285750" indent="-285750">
              <a:buFont typeface="Arial"/>
              <a:buChar char="•"/>
            </a:pPr>
            <a:r>
              <a:rPr lang="en-US" sz="2400">
                <a:ea typeface="+mn-lt"/>
                <a:cs typeface="+mn-lt"/>
              </a:rPr>
              <a:t>AD syncing with Azure AD (AD Connect)</a:t>
            </a:r>
            <a:endParaRPr lang="en-US"/>
          </a:p>
          <a:p>
            <a:pPr marL="285750" indent="-285750">
              <a:buFont typeface="Arial"/>
              <a:buChar char="•"/>
            </a:pPr>
            <a:r>
              <a:rPr lang="en-US" sz="2400">
                <a:ea typeface="+mn-lt"/>
                <a:cs typeface="+mn-lt"/>
              </a:rPr>
              <a:t>Logging into Google &amp; Microsoft </a:t>
            </a:r>
            <a:r>
              <a:rPr lang="en-US" sz="2400" b="1">
                <a:ea typeface="+mn-lt"/>
                <a:cs typeface="+mn-lt"/>
              </a:rPr>
              <a:t>exactly </a:t>
            </a:r>
            <a:r>
              <a:rPr lang="en-US" sz="2400">
                <a:ea typeface="+mn-lt"/>
                <a:cs typeface="+mn-lt"/>
              </a:rPr>
              <a:t>the same (user doesn't recognize difference)</a:t>
            </a:r>
          </a:p>
          <a:p>
            <a:pPr marL="285750" indent="-285750">
              <a:buFont typeface="Arial"/>
              <a:buChar char="•"/>
            </a:pPr>
            <a:r>
              <a:rPr lang="en-US" sz="2400">
                <a:ea typeface="+mn-lt"/>
                <a:cs typeface="+mn-lt"/>
              </a:rPr>
              <a:t>SIS Data Sync</a:t>
            </a:r>
          </a:p>
        </p:txBody>
      </p:sp>
    </p:spTree>
    <p:extLst>
      <p:ext uri="{BB962C8B-B14F-4D97-AF65-F5344CB8AC3E}">
        <p14:creationId xmlns:p14="http://schemas.microsoft.com/office/powerpoint/2010/main" val="3523109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A picture containing drawing, cup&#10;&#10;Description generated with very high confidence">
            <a:extLst>
              <a:ext uri="{FF2B5EF4-FFF2-40B4-BE49-F238E27FC236}">
                <a16:creationId xmlns:a16="http://schemas.microsoft.com/office/drawing/2014/main" id="{B0A8DC18-13EC-4DEB-A134-FF91DBFE21D0}"/>
              </a:ext>
            </a:extLst>
          </p:cNvPr>
          <p:cNvPicPr>
            <a:picLocks noChangeAspect="1"/>
          </p:cNvPicPr>
          <p:nvPr/>
        </p:nvPicPr>
        <p:blipFill>
          <a:blip r:embed="rId2"/>
          <a:stretch>
            <a:fillRect/>
          </a:stretch>
        </p:blipFill>
        <p:spPr>
          <a:xfrm>
            <a:off x="8164606" y="4771465"/>
            <a:ext cx="1905000" cy="1905000"/>
          </a:xfrm>
          <a:prstGeom prst="rect">
            <a:avLst/>
          </a:prstGeom>
        </p:spPr>
      </p:pic>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588362" y="270568"/>
            <a:ext cx="10206264" cy="830997"/>
          </a:xfrm>
        </p:spPr>
        <p:txBody>
          <a:bodyPr/>
          <a:lstStyle/>
          <a:p>
            <a:r>
              <a:rPr lang="en-US" sz="4000">
                <a:solidFill>
                  <a:srgbClr val="FF0000"/>
                </a:solidFill>
                <a:latin typeface="Corbel"/>
              </a:rPr>
              <a:t>The Good</a:t>
            </a:r>
            <a:endParaRPr lang="en-US" sz="4000">
              <a:solidFill>
                <a:srgbClr val="FF0000"/>
              </a:solidFill>
            </a:endParaRPr>
          </a:p>
        </p:txBody>
      </p:sp>
      <p:pic>
        <p:nvPicPr>
          <p:cNvPr id="83" name="Content Placeholder 82" descr="Ribbon">
            <a:extLst>
              <a:ext uri="{FF2B5EF4-FFF2-40B4-BE49-F238E27FC236}">
                <a16:creationId xmlns:a16="http://schemas.microsoft.com/office/drawing/2014/main" id="{604095CF-E62F-46A4-A86C-5F465AE6E235}"/>
              </a:ext>
            </a:extLst>
          </p:cNvPr>
          <p:cNvPicPr>
            <a:picLocks noGrp="1" noChangeAspect="1"/>
          </p:cNvPicPr>
          <p:nvPr>
            <p:ph sz="quarter" idx="13"/>
          </p:nvPr>
        </p:nvPicPr>
        <p:blipFill>
          <a:blip r:embed="rId3">
            <a:extLst>
              <a:ext uri="{96DAC541-7B7A-43D3-8B79-37D633B846F1}">
                <asvg:svgBlip xmlns:asvg="http://schemas.microsoft.com/office/drawing/2016/SVG/main" r:embed="rId4"/>
              </a:ext>
            </a:extLst>
          </a:blip>
          <a:srcRect/>
          <a:stretch/>
        </p:blipFill>
        <p:spPr>
          <a:xfrm>
            <a:off x="1606923" y="1129553"/>
            <a:ext cx="548640" cy="548640"/>
          </a:xfrm>
        </p:spPr>
      </p:pic>
      <p:sp>
        <p:nvSpPr>
          <p:cNvPr id="87" name="Text Placeholder 86" descr="content block 1">
            <a:extLst>
              <a:ext uri="{FF2B5EF4-FFF2-40B4-BE49-F238E27FC236}">
                <a16:creationId xmlns:a16="http://schemas.microsoft.com/office/drawing/2014/main" id="{1F4C9CA2-B224-40CD-8DB2-CAE478D23611}"/>
              </a:ext>
            </a:extLst>
          </p:cNvPr>
          <p:cNvSpPr>
            <a:spLocks noGrp="1"/>
          </p:cNvSpPr>
          <p:nvPr>
            <p:ph type="body" sz="quarter" idx="11"/>
          </p:nvPr>
        </p:nvSpPr>
        <p:spPr>
          <a:xfrm>
            <a:off x="672802" y="1098777"/>
            <a:ext cx="9208544" cy="3368676"/>
          </a:xfrm>
        </p:spPr>
        <p:txBody>
          <a:bodyPr/>
          <a:lstStyle/>
          <a:p>
            <a:pPr marL="285750" indent="-285750">
              <a:buChar char="•"/>
            </a:pPr>
            <a:r>
              <a:rPr lang="en-US" sz="2400">
                <a:solidFill>
                  <a:schemeClr val="tx1"/>
                </a:solidFill>
                <a:cs typeface="Calibri Light"/>
              </a:rPr>
              <a:t>Azure Support (Mario), Fast Track (Phil) &amp; Chris' Check-ins</a:t>
            </a:r>
            <a:endParaRPr lang="en-US" sz="1600">
              <a:solidFill>
                <a:schemeClr val="tx1"/>
              </a:solidFill>
            </a:endParaRPr>
          </a:p>
          <a:p>
            <a:pPr marL="285750" indent="-285750">
              <a:buChar char="•"/>
            </a:pPr>
            <a:r>
              <a:rPr lang="en-US" sz="2400">
                <a:solidFill>
                  <a:schemeClr val="tx1"/>
                </a:solidFill>
                <a:cs typeface="Calibri Light"/>
              </a:rPr>
              <a:t>Device Enrollment</a:t>
            </a:r>
            <a:endParaRPr lang="en-US" sz="1600">
              <a:solidFill>
                <a:schemeClr val="tx1"/>
              </a:solidFill>
            </a:endParaRPr>
          </a:p>
          <a:p>
            <a:pPr marL="285750" indent="-285750">
              <a:buChar char="•"/>
            </a:pPr>
            <a:r>
              <a:rPr lang="en-US" sz="2400">
                <a:solidFill>
                  <a:schemeClr val="tx1"/>
                </a:solidFill>
                <a:cs typeface="Calibri Light"/>
              </a:rPr>
              <a:t>Device: Administrator or Standard User</a:t>
            </a:r>
          </a:p>
          <a:p>
            <a:pPr marL="285750" indent="-285750">
              <a:buChar char="•"/>
            </a:pPr>
            <a:r>
              <a:rPr lang="en-US" sz="2400">
                <a:solidFill>
                  <a:schemeClr val="tx1"/>
                </a:solidFill>
                <a:cs typeface="Calibri Light"/>
              </a:rPr>
              <a:t>Authentication</a:t>
            </a:r>
          </a:p>
          <a:p>
            <a:pPr marL="285750" indent="-285750">
              <a:buChar char="•"/>
            </a:pPr>
            <a:r>
              <a:rPr lang="en-US" sz="2400">
                <a:solidFill>
                  <a:schemeClr val="tx1"/>
                </a:solidFill>
                <a:cs typeface="Calibri Light"/>
              </a:rPr>
              <a:t>Device Restrictions</a:t>
            </a:r>
          </a:p>
          <a:p>
            <a:pPr marL="285750" indent="-285750">
              <a:buChar char="•"/>
            </a:pPr>
            <a:r>
              <a:rPr lang="en-US" sz="2400">
                <a:solidFill>
                  <a:schemeClr val="tx1"/>
                </a:solidFill>
                <a:cs typeface="Calibri Light"/>
              </a:rPr>
              <a:t>App Installation – MSI &amp; Web Clips (urls)</a:t>
            </a:r>
          </a:p>
          <a:p>
            <a:pPr marL="285750" indent="-285750">
              <a:buChar char="•"/>
            </a:pPr>
            <a:r>
              <a:rPr lang="en-US" sz="2400">
                <a:solidFill>
                  <a:schemeClr val="tx1"/>
                </a:solidFill>
                <a:cs typeface="Calibri Light"/>
              </a:rPr>
              <a:t>Device Office Licensing (2016)</a:t>
            </a:r>
          </a:p>
          <a:p>
            <a:pPr marL="285750" indent="-285750">
              <a:buChar char="•"/>
            </a:pPr>
            <a:r>
              <a:rPr lang="en-US" sz="2400">
                <a:solidFill>
                  <a:schemeClr val="tx1"/>
                </a:solidFill>
                <a:cs typeface="Calibri Light"/>
              </a:rPr>
              <a:t>Windows Imaging &amp; Configuration App for Provisioning (join/name/WIFI)</a:t>
            </a:r>
          </a:p>
          <a:p>
            <a:pPr marL="285750" indent="-285750">
              <a:buChar char="•"/>
            </a:pPr>
            <a:r>
              <a:rPr lang="en-US" sz="2400">
                <a:solidFill>
                  <a:schemeClr val="tx1"/>
                </a:solidFill>
                <a:cs typeface="Calibri Light"/>
              </a:rPr>
              <a:t>"Global" policy enforcement – off/on site – it works</a:t>
            </a:r>
          </a:p>
          <a:p>
            <a:pPr marL="285750" indent="-285750">
              <a:buChar char="•"/>
            </a:pPr>
            <a:r>
              <a:rPr lang="en-US" sz="2400">
                <a:solidFill>
                  <a:schemeClr val="tx1"/>
                </a:solidFill>
                <a:cs typeface="Calibri Light"/>
              </a:rPr>
              <a:t>Implement new features</a:t>
            </a:r>
            <a:r>
              <a:rPr lang="en-US" sz="2400" dirty="0">
                <a:cs typeface="Calibri Light"/>
              </a:rPr>
              <a:t> </a:t>
            </a:r>
            <a:r>
              <a:rPr lang="en-US" sz="2400">
                <a:solidFill>
                  <a:schemeClr val="tx1"/>
                </a:solidFill>
                <a:cs typeface="Calibri Light"/>
              </a:rPr>
              <a:t>(</a:t>
            </a:r>
            <a:r>
              <a:rPr lang="en-US" sz="2400" err="1">
                <a:solidFill>
                  <a:schemeClr val="tx1"/>
                </a:solidFill>
                <a:cs typeface="Calibri Light"/>
              </a:rPr>
              <a:t>Bitlocker</a:t>
            </a:r>
            <a:r>
              <a:rPr lang="en-US" sz="2400">
                <a:solidFill>
                  <a:schemeClr val="tx1"/>
                </a:solidFill>
                <a:cs typeface="Calibri Light"/>
              </a:rPr>
              <a:t>/Edge Chromium)</a:t>
            </a:r>
          </a:p>
          <a:p>
            <a:pPr marL="285750" indent="-285750">
              <a:buChar char="•"/>
            </a:pPr>
            <a:r>
              <a:rPr lang="en-US" sz="2400">
                <a:solidFill>
                  <a:schemeClr val="tx1"/>
                </a:solidFill>
                <a:cs typeface="Calibri Light"/>
              </a:rPr>
              <a:t>Support tickets ~ good response time</a:t>
            </a:r>
          </a:p>
          <a:p>
            <a:pPr marL="285750" indent="-285750">
              <a:buChar char="•"/>
            </a:pPr>
            <a:endParaRPr lang="en-US" sz="2400">
              <a:solidFill>
                <a:srgbClr val="000000"/>
              </a:solidFill>
              <a:cs typeface="Calibri Light"/>
            </a:endParaRPr>
          </a:p>
          <a:p>
            <a:endParaRPr lang="en-US" sz="2400">
              <a:cs typeface="Calibri Light"/>
            </a:endParaRPr>
          </a:p>
        </p:txBody>
      </p:sp>
      <p:pic>
        <p:nvPicPr>
          <p:cNvPr id="97" name="Content Placeholder 96" descr="Beetle">
            <a:extLst>
              <a:ext uri="{FF2B5EF4-FFF2-40B4-BE49-F238E27FC236}">
                <a16:creationId xmlns:a16="http://schemas.microsoft.com/office/drawing/2014/main" id="{40D9C27B-A51D-4036-B3F9-56081BD60AB9}"/>
              </a:ext>
            </a:extLst>
          </p:cNvPr>
          <p:cNvPicPr>
            <a:picLocks noGrp="1" noChangeAspect="1"/>
          </p:cNvPicPr>
          <p:nvPr>
            <p:ph sz="quarter" idx="16"/>
          </p:nvPr>
        </p:nvPicPr>
        <p:blipFill>
          <a:blip r:embed="rId5">
            <a:extLst>
              <a:ext uri="{96DAC541-7B7A-43D3-8B79-37D633B846F1}">
                <asvg:svgBlip xmlns:asvg="http://schemas.microsoft.com/office/drawing/2016/SVG/main" r:embed="rId6"/>
              </a:ext>
            </a:extLst>
          </a:blip>
          <a:srcRect/>
          <a:stretch/>
        </p:blipFill>
        <p:spPr>
          <a:xfrm>
            <a:off x="8402972" y="1201271"/>
            <a:ext cx="548640" cy="548640"/>
          </a:xfrm>
        </p:spPr>
      </p:pic>
      <p:sp>
        <p:nvSpPr>
          <p:cNvPr id="19" name="Slide Number Placeholder 5" descr="Slide Number">
            <a:extLst>
              <a:ext uri="{FF2B5EF4-FFF2-40B4-BE49-F238E27FC236}">
                <a16:creationId xmlns:a16="http://schemas.microsoft.com/office/drawing/2014/main" id="{DB02A950-05E3-4691-9BC9-47B314EEA715}"/>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15</a:t>
            </a:fld>
            <a:endParaRPr lang="en-US" sz="1200">
              <a:solidFill>
                <a:schemeClr val="bg1"/>
              </a:solidFill>
            </a:endParaRPr>
          </a:p>
        </p:txBody>
      </p:sp>
      <p:pic>
        <p:nvPicPr>
          <p:cNvPr id="6" name="Picture 5" descr="A picture containing building, drawing&#10;&#10;Description automatically generated">
            <a:extLst>
              <a:ext uri="{FF2B5EF4-FFF2-40B4-BE49-F238E27FC236}">
                <a16:creationId xmlns:a16="http://schemas.microsoft.com/office/drawing/2014/main" id="{1CB07B9E-EAF5-452E-9B66-6F8625651D6A}"/>
              </a:ext>
            </a:extLst>
          </p:cNvPr>
          <p:cNvPicPr>
            <a:picLocks noChangeAspect="1"/>
          </p:cNvPicPr>
          <p:nvPr/>
        </p:nvPicPr>
        <p:blipFill>
          <a:blip r:embed="rId7"/>
          <a:stretch>
            <a:fillRect/>
          </a:stretch>
        </p:blipFill>
        <p:spPr>
          <a:xfrm>
            <a:off x="10537403" y="5193212"/>
            <a:ext cx="1113630" cy="1113630"/>
          </a:xfrm>
          <a:prstGeom prst="rect">
            <a:avLst/>
          </a:prstGeom>
        </p:spPr>
      </p:pic>
      <p:pic>
        <p:nvPicPr>
          <p:cNvPr id="2" name="Picture 2" descr="A screenshot of a cell phone&#10;&#10;Description generated with very high confidence">
            <a:extLst>
              <a:ext uri="{FF2B5EF4-FFF2-40B4-BE49-F238E27FC236}">
                <a16:creationId xmlns:a16="http://schemas.microsoft.com/office/drawing/2014/main" id="{D79F53D8-BA97-4931-9CE3-9FF993F877DC}"/>
              </a:ext>
            </a:extLst>
          </p:cNvPr>
          <p:cNvPicPr>
            <a:picLocks noChangeAspect="1"/>
          </p:cNvPicPr>
          <p:nvPr/>
        </p:nvPicPr>
        <p:blipFill>
          <a:blip r:embed="rId8"/>
          <a:stretch>
            <a:fillRect/>
          </a:stretch>
        </p:blipFill>
        <p:spPr>
          <a:xfrm>
            <a:off x="8879306" y="3222241"/>
            <a:ext cx="2743200" cy="974993"/>
          </a:xfrm>
          <a:prstGeom prst="rect">
            <a:avLst/>
          </a:prstGeom>
        </p:spPr>
      </p:pic>
    </p:spTree>
    <p:extLst>
      <p:ext uri="{BB962C8B-B14F-4D97-AF65-F5344CB8AC3E}">
        <p14:creationId xmlns:p14="http://schemas.microsoft.com/office/powerpoint/2010/main" val="169747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A picture containing drawing, cup&#10;&#10;Description generated with very high confidence">
            <a:extLst>
              <a:ext uri="{FF2B5EF4-FFF2-40B4-BE49-F238E27FC236}">
                <a16:creationId xmlns:a16="http://schemas.microsoft.com/office/drawing/2014/main" id="{B0A8DC18-13EC-4DEB-A134-FF91DBFE21D0}"/>
              </a:ext>
            </a:extLst>
          </p:cNvPr>
          <p:cNvPicPr>
            <a:picLocks noChangeAspect="1"/>
          </p:cNvPicPr>
          <p:nvPr/>
        </p:nvPicPr>
        <p:blipFill>
          <a:blip r:embed="rId2"/>
          <a:stretch>
            <a:fillRect/>
          </a:stretch>
        </p:blipFill>
        <p:spPr>
          <a:xfrm>
            <a:off x="8164606" y="4771465"/>
            <a:ext cx="1905000" cy="1905000"/>
          </a:xfrm>
          <a:prstGeom prst="rect">
            <a:avLst/>
          </a:prstGeom>
        </p:spPr>
      </p:pic>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588362" y="270568"/>
            <a:ext cx="10206264" cy="830997"/>
          </a:xfrm>
        </p:spPr>
        <p:txBody>
          <a:bodyPr/>
          <a:lstStyle/>
          <a:p>
            <a:r>
              <a:rPr lang="en-US" sz="4000">
                <a:solidFill>
                  <a:srgbClr val="FF0000"/>
                </a:solidFill>
                <a:latin typeface="Corbel"/>
              </a:rPr>
              <a:t>Bad ~ Really Just Annoying</a:t>
            </a:r>
            <a:endParaRPr lang="en-US" sz="4000">
              <a:solidFill>
                <a:srgbClr val="FF0000"/>
              </a:solidFill>
            </a:endParaRPr>
          </a:p>
        </p:txBody>
      </p:sp>
      <p:pic>
        <p:nvPicPr>
          <p:cNvPr id="83" name="Content Placeholder 82" descr="Ribbon">
            <a:extLst>
              <a:ext uri="{FF2B5EF4-FFF2-40B4-BE49-F238E27FC236}">
                <a16:creationId xmlns:a16="http://schemas.microsoft.com/office/drawing/2014/main" id="{604095CF-E62F-46A4-A86C-5F465AE6E235}"/>
              </a:ext>
            </a:extLst>
          </p:cNvPr>
          <p:cNvPicPr>
            <a:picLocks noGrp="1" noChangeAspect="1"/>
          </p:cNvPicPr>
          <p:nvPr>
            <p:ph sz="quarter" idx="13"/>
          </p:nvPr>
        </p:nvPicPr>
        <p:blipFill>
          <a:blip r:embed="rId3">
            <a:extLst>
              <a:ext uri="{96DAC541-7B7A-43D3-8B79-37D633B846F1}">
                <asvg:svgBlip xmlns:asvg="http://schemas.microsoft.com/office/drawing/2016/SVG/main" r:embed="rId4"/>
              </a:ext>
            </a:extLst>
          </a:blip>
          <a:srcRect/>
          <a:stretch/>
        </p:blipFill>
        <p:spPr>
          <a:xfrm>
            <a:off x="1606923" y="1129553"/>
            <a:ext cx="548640" cy="548640"/>
          </a:xfrm>
        </p:spPr>
      </p:pic>
      <p:pic>
        <p:nvPicPr>
          <p:cNvPr id="95" name="Content Placeholder 94" descr="Head with gears">
            <a:extLst>
              <a:ext uri="{FF2B5EF4-FFF2-40B4-BE49-F238E27FC236}">
                <a16:creationId xmlns:a16="http://schemas.microsoft.com/office/drawing/2014/main" id="{96991F60-484C-4906-ADB8-676435D3D6E3}"/>
              </a:ext>
            </a:extLst>
          </p:cNvPr>
          <p:cNvPicPr>
            <a:picLocks noGrp="1" noChangeAspect="1"/>
          </p:cNvPicPr>
          <p:nvPr>
            <p:ph sz="quarter" idx="14"/>
          </p:nvPr>
        </p:nvPicPr>
        <p:blipFill>
          <a:blip r:embed="rId5">
            <a:extLst>
              <a:ext uri="{96DAC541-7B7A-43D3-8B79-37D633B846F1}">
                <asvg:svgBlip xmlns:asvg="http://schemas.microsoft.com/office/drawing/2016/SVG/main" r:embed="rId6"/>
              </a:ext>
            </a:extLst>
          </a:blip>
          <a:srcRect/>
          <a:stretch/>
        </p:blipFill>
        <p:spPr>
          <a:xfrm>
            <a:off x="5009963" y="1166205"/>
            <a:ext cx="547688" cy="547688"/>
          </a:xfrm>
        </p:spPr>
      </p:pic>
      <p:sp>
        <p:nvSpPr>
          <p:cNvPr id="88" name="Text Placeholder 87" descr="content block 2">
            <a:extLst>
              <a:ext uri="{FF2B5EF4-FFF2-40B4-BE49-F238E27FC236}">
                <a16:creationId xmlns:a16="http://schemas.microsoft.com/office/drawing/2014/main" id="{D01EBAE5-B81D-4150-B62C-F56241C55563}"/>
              </a:ext>
            </a:extLst>
          </p:cNvPr>
          <p:cNvSpPr>
            <a:spLocks noGrp="1"/>
          </p:cNvSpPr>
          <p:nvPr>
            <p:ph type="body" sz="quarter" idx="12"/>
          </p:nvPr>
        </p:nvSpPr>
        <p:spPr>
          <a:xfrm>
            <a:off x="603726" y="1166910"/>
            <a:ext cx="9360497" cy="3368675"/>
          </a:xfrm>
        </p:spPr>
        <p:txBody>
          <a:bodyPr/>
          <a:lstStyle/>
          <a:p>
            <a:pPr marL="285750" indent="-285750">
              <a:buChar char="•"/>
            </a:pPr>
            <a:r>
              <a:rPr lang="en-US" sz="2800">
                <a:solidFill>
                  <a:schemeClr val="tx1"/>
                </a:solidFill>
                <a:cs typeface="Calibri Light"/>
              </a:rPr>
              <a:t>Navigation ~ too many portals        </a:t>
            </a:r>
            <a:r>
              <a:rPr lang="en-US" sz="1800">
                <a:solidFill>
                  <a:schemeClr val="tx1"/>
                </a:solidFill>
                <a:cs typeface="Calibri Light"/>
              </a:rPr>
              <a:t>(they're working on this)</a:t>
            </a:r>
            <a:endParaRPr lang="en-US" sz="1800">
              <a:solidFill>
                <a:schemeClr val="tx1"/>
              </a:solidFill>
            </a:endParaRPr>
          </a:p>
          <a:p>
            <a:pPr marL="285750" indent="-285750">
              <a:buChar char="•"/>
            </a:pPr>
            <a:r>
              <a:rPr lang="en-US" sz="2800">
                <a:solidFill>
                  <a:schemeClr val="tx1"/>
                </a:solidFill>
                <a:cs typeface="Calibri Light"/>
              </a:rPr>
              <a:t>Refreshing of Device Restriction Policies</a:t>
            </a:r>
            <a:endParaRPr lang="en-US" sz="2400">
              <a:solidFill>
                <a:schemeClr val="tx1"/>
              </a:solidFill>
              <a:cs typeface="Calibri Light"/>
            </a:endParaRPr>
          </a:p>
          <a:p>
            <a:pPr marL="285750" indent="-285750">
              <a:buChar char="•"/>
            </a:pPr>
            <a:r>
              <a:rPr lang="en-US" sz="2800">
                <a:solidFill>
                  <a:schemeClr val="tx1"/>
                </a:solidFill>
                <a:cs typeface="Calibri Light"/>
              </a:rPr>
              <a:t>Group Hierarchy ~ easily broken</a:t>
            </a:r>
            <a:endParaRPr lang="en-US" sz="2400">
              <a:solidFill>
                <a:schemeClr val="tx1"/>
              </a:solidFill>
              <a:cs typeface="Calibri Light"/>
            </a:endParaRPr>
          </a:p>
          <a:p>
            <a:pPr marL="285750" indent="-285750">
              <a:buChar char="•"/>
            </a:pPr>
            <a:r>
              <a:rPr lang="en-US" sz="2800">
                <a:solidFill>
                  <a:schemeClr val="tx1"/>
                </a:solidFill>
                <a:cs typeface="Calibri Light"/>
              </a:rPr>
              <a:t>User policy/app pushout ~ takes time</a:t>
            </a:r>
          </a:p>
          <a:p>
            <a:pPr marL="285750" indent="-285750">
              <a:buChar char="•"/>
            </a:pPr>
            <a:r>
              <a:rPr lang="en-US" sz="2800">
                <a:solidFill>
                  <a:schemeClr val="tx1"/>
                </a:solidFill>
                <a:cs typeface="Calibri Light"/>
              </a:rPr>
              <a:t>Still need base "image" &amp; sys-prep due to </a:t>
            </a:r>
            <a:br>
              <a:rPr lang="en-US" sz="2800" dirty="0">
                <a:cs typeface="Calibri Light"/>
              </a:rPr>
            </a:br>
            <a:r>
              <a:rPr lang="en-US" sz="2800">
                <a:solidFill>
                  <a:schemeClr val="tx1"/>
                </a:solidFill>
                <a:cs typeface="Calibri Light"/>
              </a:rPr>
              <a:t>older 3-party programs/apps</a:t>
            </a:r>
          </a:p>
          <a:p>
            <a:pPr marL="285750" indent="-285750">
              <a:buChar char="•"/>
            </a:pPr>
            <a:r>
              <a:rPr lang="en-US" sz="2800">
                <a:solidFill>
                  <a:schemeClr val="tx1"/>
                </a:solidFill>
                <a:ea typeface="+mn-lt"/>
                <a:cs typeface="+mn-lt"/>
              </a:rPr>
              <a:t>Can't copy Device Configuration Profiles &amp; Apps</a:t>
            </a:r>
            <a:endParaRPr lang="en-US" sz="2800">
              <a:solidFill>
                <a:schemeClr val="tx1"/>
              </a:solidFill>
              <a:cs typeface="Calibri Light"/>
            </a:endParaRPr>
          </a:p>
          <a:p>
            <a:pPr marL="285750" indent="-285750">
              <a:buChar char="•"/>
            </a:pPr>
            <a:r>
              <a:rPr lang="en-US" sz="2800">
                <a:solidFill>
                  <a:schemeClr val="tx1"/>
                </a:solidFill>
                <a:cs typeface="Calibri Light"/>
              </a:rPr>
              <a:t>Web Clips don't display icon  - default browser</a:t>
            </a:r>
          </a:p>
          <a:p>
            <a:pPr marL="285750" indent="-285750">
              <a:buChar char="•"/>
            </a:pPr>
            <a:r>
              <a:rPr lang="en-US" sz="2800">
                <a:solidFill>
                  <a:schemeClr val="tx1"/>
                </a:solidFill>
                <a:ea typeface="+mn-lt"/>
                <a:cs typeface="+mn-lt"/>
              </a:rPr>
              <a:t>Config Profiles ~ where is it?</a:t>
            </a:r>
          </a:p>
          <a:p>
            <a:pPr marL="285750" indent="-285750">
              <a:buChar char="•"/>
            </a:pPr>
            <a:r>
              <a:rPr lang="en-US" sz="2800">
                <a:solidFill>
                  <a:schemeClr val="tx1"/>
                </a:solidFill>
                <a:cs typeface="Calibri Light"/>
              </a:rPr>
              <a:t>"Big" Intune needed at times for more granularity</a:t>
            </a:r>
          </a:p>
          <a:p>
            <a:endParaRPr lang="en-US" sz="2800">
              <a:solidFill>
                <a:schemeClr val="tx1"/>
              </a:solidFill>
              <a:cs typeface="Calibri Light"/>
            </a:endParaRPr>
          </a:p>
          <a:p>
            <a:pPr marL="285750" indent="-285750">
              <a:buChar char="•"/>
            </a:pPr>
            <a:endParaRPr lang="en-US" sz="2800">
              <a:solidFill>
                <a:schemeClr val="tx1"/>
              </a:solidFill>
              <a:cs typeface="Calibri Light"/>
            </a:endParaRPr>
          </a:p>
        </p:txBody>
      </p:sp>
      <p:sp>
        <p:nvSpPr>
          <p:cNvPr id="19" name="Slide Number Placeholder 5" descr="Slide Number">
            <a:extLst>
              <a:ext uri="{FF2B5EF4-FFF2-40B4-BE49-F238E27FC236}">
                <a16:creationId xmlns:a16="http://schemas.microsoft.com/office/drawing/2014/main" id="{DB02A950-05E3-4691-9BC9-47B314EEA715}"/>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16</a:t>
            </a:fld>
            <a:endParaRPr lang="en-US" sz="1200">
              <a:solidFill>
                <a:schemeClr val="bg1"/>
              </a:solidFill>
            </a:endParaRPr>
          </a:p>
        </p:txBody>
      </p:sp>
      <p:pic>
        <p:nvPicPr>
          <p:cNvPr id="6" name="Picture 5" descr="A picture containing building, drawing&#10;&#10;Description automatically generated">
            <a:extLst>
              <a:ext uri="{FF2B5EF4-FFF2-40B4-BE49-F238E27FC236}">
                <a16:creationId xmlns:a16="http://schemas.microsoft.com/office/drawing/2014/main" id="{1CB07B9E-EAF5-452E-9B66-6F8625651D6A}"/>
              </a:ext>
            </a:extLst>
          </p:cNvPr>
          <p:cNvPicPr>
            <a:picLocks noChangeAspect="1"/>
          </p:cNvPicPr>
          <p:nvPr/>
        </p:nvPicPr>
        <p:blipFill>
          <a:blip r:embed="rId7"/>
          <a:stretch>
            <a:fillRect/>
          </a:stretch>
        </p:blipFill>
        <p:spPr>
          <a:xfrm>
            <a:off x="10537403" y="5193212"/>
            <a:ext cx="1113630" cy="1113630"/>
          </a:xfrm>
          <a:prstGeom prst="rect">
            <a:avLst/>
          </a:prstGeom>
        </p:spPr>
      </p:pic>
    </p:spTree>
    <p:extLst>
      <p:ext uri="{BB962C8B-B14F-4D97-AF65-F5344CB8AC3E}">
        <p14:creationId xmlns:p14="http://schemas.microsoft.com/office/powerpoint/2010/main" val="2564783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A picture containing drawing, cup&#10;&#10;Description generated with very high confidence">
            <a:extLst>
              <a:ext uri="{FF2B5EF4-FFF2-40B4-BE49-F238E27FC236}">
                <a16:creationId xmlns:a16="http://schemas.microsoft.com/office/drawing/2014/main" id="{B0A8DC18-13EC-4DEB-A134-FF91DBFE21D0}"/>
              </a:ext>
            </a:extLst>
          </p:cNvPr>
          <p:cNvPicPr>
            <a:picLocks noChangeAspect="1"/>
          </p:cNvPicPr>
          <p:nvPr/>
        </p:nvPicPr>
        <p:blipFill>
          <a:blip r:embed="rId2"/>
          <a:stretch>
            <a:fillRect/>
          </a:stretch>
        </p:blipFill>
        <p:spPr>
          <a:xfrm>
            <a:off x="8164606" y="4771465"/>
            <a:ext cx="1905000" cy="1905000"/>
          </a:xfrm>
          <a:prstGeom prst="rect">
            <a:avLst/>
          </a:prstGeom>
        </p:spPr>
      </p:pic>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588362" y="270568"/>
            <a:ext cx="10206264" cy="830997"/>
          </a:xfrm>
        </p:spPr>
        <p:txBody>
          <a:bodyPr/>
          <a:lstStyle/>
          <a:p>
            <a:r>
              <a:rPr lang="en-US" sz="4000">
                <a:solidFill>
                  <a:srgbClr val="FF0000"/>
                </a:solidFill>
                <a:latin typeface="Corbel"/>
              </a:rPr>
              <a:t>Bad ~ Really Just Annoying</a:t>
            </a:r>
            <a:endParaRPr lang="en-US" sz="4000">
              <a:solidFill>
                <a:srgbClr val="FF0000"/>
              </a:solidFill>
            </a:endParaRPr>
          </a:p>
        </p:txBody>
      </p:sp>
      <p:pic>
        <p:nvPicPr>
          <p:cNvPr id="83" name="Content Placeholder 82" descr="Ribbon">
            <a:extLst>
              <a:ext uri="{FF2B5EF4-FFF2-40B4-BE49-F238E27FC236}">
                <a16:creationId xmlns:a16="http://schemas.microsoft.com/office/drawing/2014/main" id="{604095CF-E62F-46A4-A86C-5F465AE6E235}"/>
              </a:ext>
            </a:extLst>
          </p:cNvPr>
          <p:cNvPicPr>
            <a:picLocks noGrp="1" noChangeAspect="1"/>
          </p:cNvPicPr>
          <p:nvPr>
            <p:ph sz="quarter" idx="13"/>
          </p:nvPr>
        </p:nvPicPr>
        <p:blipFill>
          <a:blip r:embed="rId3">
            <a:extLst>
              <a:ext uri="{96DAC541-7B7A-43D3-8B79-37D633B846F1}">
                <asvg:svgBlip xmlns:asvg="http://schemas.microsoft.com/office/drawing/2016/SVG/main" r:embed="rId4"/>
              </a:ext>
            </a:extLst>
          </a:blip>
          <a:srcRect/>
          <a:stretch/>
        </p:blipFill>
        <p:spPr>
          <a:xfrm>
            <a:off x="1606923" y="1129553"/>
            <a:ext cx="548640" cy="548640"/>
          </a:xfrm>
        </p:spPr>
      </p:pic>
      <p:pic>
        <p:nvPicPr>
          <p:cNvPr id="95" name="Content Placeholder 94" descr="Head with gears">
            <a:extLst>
              <a:ext uri="{FF2B5EF4-FFF2-40B4-BE49-F238E27FC236}">
                <a16:creationId xmlns:a16="http://schemas.microsoft.com/office/drawing/2014/main" id="{96991F60-484C-4906-ADB8-676435D3D6E3}"/>
              </a:ext>
            </a:extLst>
          </p:cNvPr>
          <p:cNvPicPr>
            <a:picLocks noGrp="1" noChangeAspect="1"/>
          </p:cNvPicPr>
          <p:nvPr>
            <p:ph sz="quarter" idx="14"/>
          </p:nvPr>
        </p:nvPicPr>
        <p:blipFill>
          <a:blip r:embed="rId5">
            <a:extLst>
              <a:ext uri="{96DAC541-7B7A-43D3-8B79-37D633B846F1}">
                <asvg:svgBlip xmlns:asvg="http://schemas.microsoft.com/office/drawing/2016/SVG/main" r:embed="rId6"/>
              </a:ext>
            </a:extLst>
          </a:blip>
          <a:srcRect/>
          <a:stretch/>
        </p:blipFill>
        <p:spPr>
          <a:xfrm>
            <a:off x="5009963" y="1166205"/>
            <a:ext cx="547688" cy="547688"/>
          </a:xfrm>
        </p:spPr>
      </p:pic>
      <p:sp>
        <p:nvSpPr>
          <p:cNvPr id="19" name="Slide Number Placeholder 5" descr="Slide Number">
            <a:extLst>
              <a:ext uri="{FF2B5EF4-FFF2-40B4-BE49-F238E27FC236}">
                <a16:creationId xmlns:a16="http://schemas.microsoft.com/office/drawing/2014/main" id="{DB02A950-05E3-4691-9BC9-47B314EEA715}"/>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17</a:t>
            </a:fld>
            <a:endParaRPr lang="en-US" sz="1200">
              <a:solidFill>
                <a:schemeClr val="bg1"/>
              </a:solidFill>
            </a:endParaRPr>
          </a:p>
        </p:txBody>
      </p:sp>
      <p:pic>
        <p:nvPicPr>
          <p:cNvPr id="6" name="Picture 5" descr="A picture containing building, drawing&#10;&#10;Description automatically generated">
            <a:extLst>
              <a:ext uri="{FF2B5EF4-FFF2-40B4-BE49-F238E27FC236}">
                <a16:creationId xmlns:a16="http://schemas.microsoft.com/office/drawing/2014/main" id="{1CB07B9E-EAF5-452E-9B66-6F8625651D6A}"/>
              </a:ext>
            </a:extLst>
          </p:cNvPr>
          <p:cNvPicPr>
            <a:picLocks noChangeAspect="1"/>
          </p:cNvPicPr>
          <p:nvPr/>
        </p:nvPicPr>
        <p:blipFill>
          <a:blip r:embed="rId7"/>
          <a:stretch>
            <a:fillRect/>
          </a:stretch>
        </p:blipFill>
        <p:spPr>
          <a:xfrm>
            <a:off x="10537403" y="5193212"/>
            <a:ext cx="1113630" cy="1113630"/>
          </a:xfrm>
          <a:prstGeom prst="rect">
            <a:avLst/>
          </a:prstGeom>
        </p:spPr>
      </p:pic>
      <p:pic>
        <p:nvPicPr>
          <p:cNvPr id="11" name="Picture 11" descr="A screenshot of a cell phone&#10;&#10;Description generated with very high confidence">
            <a:extLst>
              <a:ext uri="{FF2B5EF4-FFF2-40B4-BE49-F238E27FC236}">
                <a16:creationId xmlns:a16="http://schemas.microsoft.com/office/drawing/2014/main" id="{5B8491D1-80E4-4695-BA92-CECE4836A24F}"/>
              </a:ext>
            </a:extLst>
          </p:cNvPr>
          <p:cNvPicPr>
            <a:picLocks noChangeAspect="1"/>
          </p:cNvPicPr>
          <p:nvPr/>
        </p:nvPicPr>
        <p:blipFill>
          <a:blip r:embed="rId8"/>
          <a:stretch>
            <a:fillRect/>
          </a:stretch>
        </p:blipFill>
        <p:spPr>
          <a:xfrm>
            <a:off x="481263" y="1234040"/>
            <a:ext cx="6232357" cy="3964803"/>
          </a:xfrm>
          <a:prstGeom prst="rect">
            <a:avLst/>
          </a:prstGeom>
        </p:spPr>
      </p:pic>
      <p:sp>
        <p:nvSpPr>
          <p:cNvPr id="13" name="TextBox 12">
            <a:extLst>
              <a:ext uri="{FF2B5EF4-FFF2-40B4-BE49-F238E27FC236}">
                <a16:creationId xmlns:a16="http://schemas.microsoft.com/office/drawing/2014/main" id="{83CBAB7C-EB7E-4E6A-981F-28036F7E190F}"/>
              </a:ext>
            </a:extLst>
          </p:cNvPr>
          <p:cNvSpPr txBox="1"/>
          <p:nvPr/>
        </p:nvSpPr>
        <p:spPr>
          <a:xfrm>
            <a:off x="7571874" y="2053389"/>
            <a:ext cx="347311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Light"/>
              </a:rPr>
              <a:t>Intune for Education</a:t>
            </a:r>
            <a:endParaRPr lang="en-US" sz="2400" dirty="0">
              <a:cs typeface="Calibri Light"/>
            </a:endParaRPr>
          </a:p>
        </p:txBody>
      </p:sp>
    </p:spTree>
    <p:extLst>
      <p:ext uri="{BB962C8B-B14F-4D97-AF65-F5344CB8AC3E}">
        <p14:creationId xmlns:p14="http://schemas.microsoft.com/office/powerpoint/2010/main" val="2459291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A picture containing drawing, cup&#10;&#10;Description generated with very high confidence">
            <a:extLst>
              <a:ext uri="{FF2B5EF4-FFF2-40B4-BE49-F238E27FC236}">
                <a16:creationId xmlns:a16="http://schemas.microsoft.com/office/drawing/2014/main" id="{B0A8DC18-13EC-4DEB-A134-FF91DBFE21D0}"/>
              </a:ext>
            </a:extLst>
          </p:cNvPr>
          <p:cNvPicPr>
            <a:picLocks noChangeAspect="1"/>
          </p:cNvPicPr>
          <p:nvPr/>
        </p:nvPicPr>
        <p:blipFill>
          <a:blip r:embed="rId2"/>
          <a:stretch>
            <a:fillRect/>
          </a:stretch>
        </p:blipFill>
        <p:spPr>
          <a:xfrm>
            <a:off x="8164606" y="4771465"/>
            <a:ext cx="1905000" cy="1905000"/>
          </a:xfrm>
          <a:prstGeom prst="rect">
            <a:avLst/>
          </a:prstGeom>
        </p:spPr>
      </p:pic>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588362" y="270568"/>
            <a:ext cx="10206264" cy="830997"/>
          </a:xfrm>
        </p:spPr>
        <p:txBody>
          <a:bodyPr/>
          <a:lstStyle/>
          <a:p>
            <a:r>
              <a:rPr lang="en-US" sz="4000">
                <a:solidFill>
                  <a:srgbClr val="FF0000"/>
                </a:solidFill>
                <a:latin typeface="Corbel"/>
              </a:rPr>
              <a:t>Bad ~ Really Just Annoying</a:t>
            </a:r>
            <a:endParaRPr lang="en-US" sz="4000">
              <a:solidFill>
                <a:srgbClr val="FF0000"/>
              </a:solidFill>
            </a:endParaRPr>
          </a:p>
        </p:txBody>
      </p:sp>
      <p:pic>
        <p:nvPicPr>
          <p:cNvPr id="83" name="Content Placeholder 82" descr="Ribbon">
            <a:extLst>
              <a:ext uri="{FF2B5EF4-FFF2-40B4-BE49-F238E27FC236}">
                <a16:creationId xmlns:a16="http://schemas.microsoft.com/office/drawing/2014/main" id="{604095CF-E62F-46A4-A86C-5F465AE6E235}"/>
              </a:ext>
            </a:extLst>
          </p:cNvPr>
          <p:cNvPicPr>
            <a:picLocks noGrp="1" noChangeAspect="1"/>
          </p:cNvPicPr>
          <p:nvPr>
            <p:ph sz="quarter" idx="13"/>
          </p:nvPr>
        </p:nvPicPr>
        <p:blipFill>
          <a:blip r:embed="rId3">
            <a:extLst>
              <a:ext uri="{96DAC541-7B7A-43D3-8B79-37D633B846F1}">
                <asvg:svgBlip xmlns:asvg="http://schemas.microsoft.com/office/drawing/2016/SVG/main" r:embed="rId4"/>
              </a:ext>
            </a:extLst>
          </a:blip>
          <a:srcRect/>
          <a:stretch/>
        </p:blipFill>
        <p:spPr>
          <a:xfrm>
            <a:off x="1606923" y="1129553"/>
            <a:ext cx="548640" cy="548640"/>
          </a:xfrm>
        </p:spPr>
      </p:pic>
      <p:pic>
        <p:nvPicPr>
          <p:cNvPr id="95" name="Content Placeholder 94" descr="Head with gears">
            <a:extLst>
              <a:ext uri="{FF2B5EF4-FFF2-40B4-BE49-F238E27FC236}">
                <a16:creationId xmlns:a16="http://schemas.microsoft.com/office/drawing/2014/main" id="{96991F60-484C-4906-ADB8-676435D3D6E3}"/>
              </a:ext>
            </a:extLst>
          </p:cNvPr>
          <p:cNvPicPr>
            <a:picLocks noGrp="1" noChangeAspect="1"/>
          </p:cNvPicPr>
          <p:nvPr>
            <p:ph sz="quarter" idx="14"/>
          </p:nvPr>
        </p:nvPicPr>
        <p:blipFill>
          <a:blip r:embed="rId5">
            <a:extLst>
              <a:ext uri="{96DAC541-7B7A-43D3-8B79-37D633B846F1}">
                <asvg:svgBlip xmlns:asvg="http://schemas.microsoft.com/office/drawing/2016/SVG/main" r:embed="rId6"/>
              </a:ext>
            </a:extLst>
          </a:blip>
          <a:srcRect/>
          <a:stretch/>
        </p:blipFill>
        <p:spPr>
          <a:xfrm>
            <a:off x="5009963" y="1166205"/>
            <a:ext cx="547688" cy="547688"/>
          </a:xfrm>
        </p:spPr>
      </p:pic>
      <p:sp>
        <p:nvSpPr>
          <p:cNvPr id="19" name="Slide Number Placeholder 5" descr="Slide Number">
            <a:extLst>
              <a:ext uri="{FF2B5EF4-FFF2-40B4-BE49-F238E27FC236}">
                <a16:creationId xmlns:a16="http://schemas.microsoft.com/office/drawing/2014/main" id="{DB02A950-05E3-4691-9BC9-47B314EEA715}"/>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18</a:t>
            </a:fld>
            <a:endParaRPr lang="en-US" sz="1200">
              <a:solidFill>
                <a:schemeClr val="bg1"/>
              </a:solidFill>
            </a:endParaRPr>
          </a:p>
        </p:txBody>
      </p:sp>
      <p:pic>
        <p:nvPicPr>
          <p:cNvPr id="6" name="Picture 5" descr="A picture containing building, drawing&#10;&#10;Description automatically generated">
            <a:extLst>
              <a:ext uri="{FF2B5EF4-FFF2-40B4-BE49-F238E27FC236}">
                <a16:creationId xmlns:a16="http://schemas.microsoft.com/office/drawing/2014/main" id="{1CB07B9E-EAF5-452E-9B66-6F8625651D6A}"/>
              </a:ext>
            </a:extLst>
          </p:cNvPr>
          <p:cNvPicPr>
            <a:picLocks noChangeAspect="1"/>
          </p:cNvPicPr>
          <p:nvPr/>
        </p:nvPicPr>
        <p:blipFill>
          <a:blip r:embed="rId7"/>
          <a:stretch>
            <a:fillRect/>
          </a:stretch>
        </p:blipFill>
        <p:spPr>
          <a:xfrm>
            <a:off x="10537403" y="5193212"/>
            <a:ext cx="1113630" cy="1113630"/>
          </a:xfrm>
          <a:prstGeom prst="rect">
            <a:avLst/>
          </a:prstGeom>
        </p:spPr>
      </p:pic>
      <p:pic>
        <p:nvPicPr>
          <p:cNvPr id="5" name="Picture 6" descr="A screenshot of a cell phone&#10;&#10;Description generated with very high confidence">
            <a:extLst>
              <a:ext uri="{FF2B5EF4-FFF2-40B4-BE49-F238E27FC236}">
                <a16:creationId xmlns:a16="http://schemas.microsoft.com/office/drawing/2014/main" id="{AF4D7BE4-194D-4E8D-9E1B-B37FAE9C1321}"/>
              </a:ext>
            </a:extLst>
          </p:cNvPr>
          <p:cNvPicPr>
            <a:picLocks noChangeAspect="1"/>
          </p:cNvPicPr>
          <p:nvPr/>
        </p:nvPicPr>
        <p:blipFill>
          <a:blip r:embed="rId8"/>
          <a:stretch>
            <a:fillRect/>
          </a:stretch>
        </p:blipFill>
        <p:spPr>
          <a:xfrm>
            <a:off x="497306" y="1195780"/>
            <a:ext cx="6497051" cy="4578736"/>
          </a:xfrm>
          <a:prstGeom prst="rect">
            <a:avLst/>
          </a:prstGeom>
        </p:spPr>
      </p:pic>
      <p:sp>
        <p:nvSpPr>
          <p:cNvPr id="9" name="TextBox 8">
            <a:extLst>
              <a:ext uri="{FF2B5EF4-FFF2-40B4-BE49-F238E27FC236}">
                <a16:creationId xmlns:a16="http://schemas.microsoft.com/office/drawing/2014/main" id="{C103FFF6-97D5-4668-850B-679E071E0558}"/>
              </a:ext>
            </a:extLst>
          </p:cNvPr>
          <p:cNvSpPr txBox="1"/>
          <p:nvPr/>
        </p:nvSpPr>
        <p:spPr>
          <a:xfrm>
            <a:off x="7587916" y="1716505"/>
            <a:ext cx="373781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"Big" Intune </a:t>
            </a:r>
            <a:br>
              <a:rPr lang="en-US" sz="2800" dirty="0">
                <a:cs typeface="Calibri Light"/>
              </a:rPr>
            </a:br>
            <a:r>
              <a:rPr lang="en-US" sz="2800"/>
              <a:t>Device </a:t>
            </a:r>
            <a:r>
              <a:rPr lang="en-US" sz="2800" dirty="0"/>
              <a:t>Management</a:t>
            </a:r>
          </a:p>
        </p:txBody>
      </p:sp>
    </p:spTree>
    <p:extLst>
      <p:ext uri="{BB962C8B-B14F-4D97-AF65-F5344CB8AC3E}">
        <p14:creationId xmlns:p14="http://schemas.microsoft.com/office/powerpoint/2010/main" val="1023731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588362" y="270568"/>
            <a:ext cx="10206264" cy="830997"/>
          </a:xfrm>
        </p:spPr>
        <p:txBody>
          <a:bodyPr/>
          <a:lstStyle/>
          <a:p>
            <a:r>
              <a:rPr lang="en-US" sz="4000">
                <a:solidFill>
                  <a:srgbClr val="FF0000"/>
                </a:solidFill>
                <a:latin typeface="Corbel"/>
              </a:rPr>
              <a:t>The OMG</a:t>
            </a:r>
            <a:endParaRPr lang="en-US" sz="4000">
              <a:solidFill>
                <a:srgbClr val="FF0000"/>
              </a:solidFill>
            </a:endParaRPr>
          </a:p>
        </p:txBody>
      </p:sp>
      <p:pic>
        <p:nvPicPr>
          <p:cNvPr id="83" name="Content Placeholder 82" descr="Ribbon">
            <a:extLst>
              <a:ext uri="{FF2B5EF4-FFF2-40B4-BE49-F238E27FC236}">
                <a16:creationId xmlns:a16="http://schemas.microsoft.com/office/drawing/2014/main" id="{604095CF-E62F-46A4-A86C-5F465AE6E235}"/>
              </a:ext>
            </a:extLst>
          </p:cNvPr>
          <p:cNvPicPr>
            <a:picLocks noGrp="1" noChangeAspect="1"/>
          </p:cNvPicPr>
          <p:nvPr>
            <p:ph sz="quarter" idx="13"/>
          </p:nvPr>
        </p:nvPicPr>
        <p:blipFill>
          <a:blip r:embed="rId2">
            <a:extLst>
              <a:ext uri="{96DAC541-7B7A-43D3-8B79-37D633B846F1}">
                <asvg:svgBlip xmlns:asvg="http://schemas.microsoft.com/office/drawing/2016/SVG/main" r:embed="rId3"/>
              </a:ext>
            </a:extLst>
          </a:blip>
          <a:srcRect/>
          <a:stretch/>
        </p:blipFill>
        <p:spPr>
          <a:xfrm>
            <a:off x="1606923" y="1129553"/>
            <a:ext cx="548640" cy="548640"/>
          </a:xfrm>
        </p:spPr>
      </p:pic>
      <p:pic>
        <p:nvPicPr>
          <p:cNvPr id="95" name="Content Placeholder 94" descr="Head with gears">
            <a:extLst>
              <a:ext uri="{FF2B5EF4-FFF2-40B4-BE49-F238E27FC236}">
                <a16:creationId xmlns:a16="http://schemas.microsoft.com/office/drawing/2014/main" id="{96991F60-484C-4906-ADB8-676435D3D6E3}"/>
              </a:ext>
            </a:extLst>
          </p:cNvPr>
          <p:cNvPicPr>
            <a:picLocks noGrp="1" noChangeAspect="1"/>
          </p:cNvPicPr>
          <p:nvPr>
            <p:ph sz="quarter" idx="14"/>
          </p:nvPr>
        </p:nvPicPr>
        <p:blipFill>
          <a:blip r:embed="rId4">
            <a:extLst>
              <a:ext uri="{96DAC541-7B7A-43D3-8B79-37D633B846F1}">
                <asvg:svgBlip xmlns:asvg="http://schemas.microsoft.com/office/drawing/2016/SVG/main" r:embed="rId5"/>
              </a:ext>
            </a:extLst>
          </a:blip>
          <a:srcRect/>
          <a:stretch/>
        </p:blipFill>
        <p:spPr>
          <a:xfrm>
            <a:off x="5009963" y="1166205"/>
            <a:ext cx="547688" cy="547688"/>
          </a:xfrm>
        </p:spPr>
      </p:pic>
      <p:sp>
        <p:nvSpPr>
          <p:cNvPr id="90" name="Text Placeholder 89" descr="content block 3">
            <a:extLst>
              <a:ext uri="{FF2B5EF4-FFF2-40B4-BE49-F238E27FC236}">
                <a16:creationId xmlns:a16="http://schemas.microsoft.com/office/drawing/2014/main" id="{AC38A326-FA47-4BD6-B27D-DEB6A4485AB5}"/>
              </a:ext>
            </a:extLst>
          </p:cNvPr>
          <p:cNvSpPr>
            <a:spLocks noGrp="1"/>
          </p:cNvSpPr>
          <p:nvPr>
            <p:ph type="body" sz="quarter" idx="15"/>
          </p:nvPr>
        </p:nvSpPr>
        <p:spPr>
          <a:xfrm>
            <a:off x="711255" y="1211732"/>
            <a:ext cx="9012666" cy="3368675"/>
          </a:xfrm>
        </p:spPr>
        <p:txBody>
          <a:bodyPr/>
          <a:lstStyle/>
          <a:p>
            <a:pPr marL="285750" indent="-285750">
              <a:buChar char="•"/>
            </a:pPr>
            <a:r>
              <a:rPr lang="en-US" sz="2800">
                <a:solidFill>
                  <a:schemeClr val="tx1"/>
                </a:solidFill>
                <a:cs typeface="Calibri Light"/>
              </a:rPr>
              <a:t>LICENSING!!!</a:t>
            </a:r>
            <a:endParaRPr lang="en-US">
              <a:solidFill>
                <a:schemeClr val="tx1"/>
              </a:solidFill>
            </a:endParaRPr>
          </a:p>
          <a:p>
            <a:pPr marL="285750" indent="-285750">
              <a:buChar char="•"/>
            </a:pPr>
            <a:r>
              <a:rPr lang="en-US" sz="2800">
                <a:solidFill>
                  <a:schemeClr val="tx1"/>
                </a:solidFill>
                <a:cs typeface="Calibri Light"/>
              </a:rPr>
              <a:t>Reporting</a:t>
            </a:r>
          </a:p>
          <a:p>
            <a:pPr marL="285750" indent="-285750">
              <a:buChar char="•"/>
            </a:pPr>
            <a:r>
              <a:rPr lang="en-US" sz="2800">
                <a:solidFill>
                  <a:schemeClr val="tx1"/>
                </a:solidFill>
                <a:cs typeface="Calibri Light"/>
              </a:rPr>
              <a:t>Provisioning via Set up School PC App </a:t>
            </a:r>
            <a:endParaRPr lang="en-US" sz="2400">
              <a:solidFill>
                <a:schemeClr val="tx1"/>
              </a:solidFill>
            </a:endParaRPr>
          </a:p>
          <a:p>
            <a:endParaRPr lang="en-US" sz="2800">
              <a:solidFill>
                <a:schemeClr val="tx1"/>
              </a:solidFill>
              <a:cs typeface="Calibri Light"/>
            </a:endParaRPr>
          </a:p>
          <a:p>
            <a:pPr marL="285750" indent="-285750">
              <a:buChar char="•"/>
            </a:pPr>
            <a:r>
              <a:rPr lang="en-US" sz="2800">
                <a:solidFill>
                  <a:schemeClr val="tx1"/>
                </a:solidFill>
                <a:cs typeface="Calibri Light"/>
              </a:rPr>
              <a:t>Roll out Chrome ADMX </a:t>
            </a:r>
            <a:endParaRPr lang="en-US" sz="2400">
              <a:solidFill>
                <a:schemeClr val="tx1"/>
              </a:solidFill>
              <a:cs typeface="Calibri Light"/>
            </a:endParaRPr>
          </a:p>
          <a:p>
            <a:pPr marL="285750" indent="-285750">
              <a:buChar char="•"/>
            </a:pPr>
            <a:r>
              <a:rPr lang="en-US" sz="2800">
                <a:solidFill>
                  <a:schemeClr val="tx1"/>
                </a:solidFill>
                <a:cs typeface="Calibri Light"/>
              </a:rPr>
              <a:t>ADMX/GPO rollout </a:t>
            </a:r>
            <a:r>
              <a:rPr lang="en-US" sz="2800" b="1">
                <a:solidFill>
                  <a:schemeClr val="tx1"/>
                </a:solidFill>
                <a:cs typeface="Calibri Light"/>
              </a:rPr>
              <a:t>w/o </a:t>
            </a:r>
            <a:r>
              <a:rPr lang="en-US" sz="2800">
                <a:solidFill>
                  <a:schemeClr val="tx1"/>
                </a:solidFill>
                <a:cs typeface="Calibri Light"/>
              </a:rPr>
              <a:t>having devices in local AD</a:t>
            </a:r>
            <a:endParaRPr lang="en-US" sz="2400">
              <a:solidFill>
                <a:schemeClr val="tx1"/>
              </a:solidFill>
              <a:cs typeface="Calibri Light"/>
            </a:endParaRPr>
          </a:p>
          <a:p>
            <a:pPr marL="285750" indent="-285750">
              <a:buChar char="•"/>
            </a:pPr>
            <a:r>
              <a:rPr lang="en-US" sz="2800">
                <a:solidFill>
                  <a:schemeClr val="tx1"/>
                </a:solidFill>
                <a:cs typeface="Calibri Light"/>
              </a:rPr>
              <a:t>Legacy Apps Installation</a:t>
            </a:r>
          </a:p>
          <a:p>
            <a:pPr marL="285750" indent="-285750">
              <a:buChar char="•"/>
            </a:pPr>
            <a:r>
              <a:rPr lang="en-US" sz="2800">
                <a:solidFill>
                  <a:schemeClr val="tx1"/>
                </a:solidFill>
                <a:cs typeface="Calibri Light"/>
              </a:rPr>
              <a:t>Printer Installation</a:t>
            </a:r>
          </a:p>
          <a:p>
            <a:pPr marL="285750" indent="-285750">
              <a:buChar char="•"/>
            </a:pPr>
            <a:endParaRPr lang="en-US" sz="2800">
              <a:cs typeface="Calibri Light"/>
            </a:endParaRPr>
          </a:p>
        </p:txBody>
      </p:sp>
      <p:sp>
        <p:nvSpPr>
          <p:cNvPr id="19" name="Slide Number Placeholder 5" descr="Slide Number">
            <a:extLst>
              <a:ext uri="{FF2B5EF4-FFF2-40B4-BE49-F238E27FC236}">
                <a16:creationId xmlns:a16="http://schemas.microsoft.com/office/drawing/2014/main" id="{DB02A950-05E3-4691-9BC9-47B314EEA715}"/>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19</a:t>
            </a:fld>
            <a:endParaRPr lang="en-US" sz="1200">
              <a:solidFill>
                <a:schemeClr val="bg1"/>
              </a:solidFill>
            </a:endParaRPr>
          </a:p>
        </p:txBody>
      </p:sp>
      <p:pic>
        <p:nvPicPr>
          <p:cNvPr id="6" name="Picture 5" descr="A picture containing building, drawing&#10;&#10;Description automatically generated">
            <a:extLst>
              <a:ext uri="{FF2B5EF4-FFF2-40B4-BE49-F238E27FC236}">
                <a16:creationId xmlns:a16="http://schemas.microsoft.com/office/drawing/2014/main" id="{1CB07B9E-EAF5-452E-9B66-6F8625651D6A}"/>
              </a:ext>
            </a:extLst>
          </p:cNvPr>
          <p:cNvPicPr>
            <a:picLocks noChangeAspect="1"/>
          </p:cNvPicPr>
          <p:nvPr/>
        </p:nvPicPr>
        <p:blipFill>
          <a:blip r:embed="rId6"/>
          <a:stretch>
            <a:fillRect/>
          </a:stretch>
        </p:blipFill>
        <p:spPr>
          <a:xfrm>
            <a:off x="10537403" y="5193212"/>
            <a:ext cx="1113630" cy="1113630"/>
          </a:xfrm>
          <a:prstGeom prst="rect">
            <a:avLst/>
          </a:prstGeom>
        </p:spPr>
      </p:pic>
      <p:pic>
        <p:nvPicPr>
          <p:cNvPr id="8" name="Picture 2" descr="A picture containing drawing, cup&#10;&#10;Description generated with very high confidence">
            <a:extLst>
              <a:ext uri="{FF2B5EF4-FFF2-40B4-BE49-F238E27FC236}">
                <a16:creationId xmlns:a16="http://schemas.microsoft.com/office/drawing/2014/main" id="{B0A8DC18-13EC-4DEB-A134-FF91DBFE21D0}"/>
              </a:ext>
            </a:extLst>
          </p:cNvPr>
          <p:cNvPicPr>
            <a:picLocks noChangeAspect="1"/>
          </p:cNvPicPr>
          <p:nvPr/>
        </p:nvPicPr>
        <p:blipFill>
          <a:blip r:embed="rId7"/>
          <a:stretch>
            <a:fillRect/>
          </a:stretch>
        </p:blipFill>
        <p:spPr>
          <a:xfrm>
            <a:off x="8164606" y="4771465"/>
            <a:ext cx="1905000" cy="1905000"/>
          </a:xfrm>
          <a:prstGeom prst="rect">
            <a:avLst/>
          </a:prstGeom>
        </p:spPr>
      </p:pic>
      <p:pic>
        <p:nvPicPr>
          <p:cNvPr id="2" name="Picture 2" descr="A picture containing drawing&#10;&#10;Description generated with very high confidence">
            <a:extLst>
              <a:ext uri="{FF2B5EF4-FFF2-40B4-BE49-F238E27FC236}">
                <a16:creationId xmlns:a16="http://schemas.microsoft.com/office/drawing/2014/main" id="{10558687-F1DF-4904-9F58-EF45C572A482}"/>
              </a:ext>
            </a:extLst>
          </p:cNvPr>
          <p:cNvPicPr>
            <a:picLocks noChangeAspect="1"/>
          </p:cNvPicPr>
          <p:nvPr/>
        </p:nvPicPr>
        <p:blipFill>
          <a:blip r:embed="rId8"/>
          <a:stretch>
            <a:fillRect/>
          </a:stretch>
        </p:blipFill>
        <p:spPr>
          <a:xfrm>
            <a:off x="6696826" y="1960145"/>
            <a:ext cx="1341020" cy="1309437"/>
          </a:xfrm>
          <a:prstGeom prst="rect">
            <a:avLst/>
          </a:prstGeom>
        </p:spPr>
      </p:pic>
      <p:cxnSp>
        <p:nvCxnSpPr>
          <p:cNvPr id="5" name="Straight Arrow Connector 4">
            <a:extLst>
              <a:ext uri="{FF2B5EF4-FFF2-40B4-BE49-F238E27FC236}">
                <a16:creationId xmlns:a16="http://schemas.microsoft.com/office/drawing/2014/main" id="{DD8C663A-EBB5-4C40-B15F-20E4987290A1}"/>
              </a:ext>
            </a:extLst>
          </p:cNvPr>
          <p:cNvCxnSpPr/>
          <p:nvPr/>
        </p:nvCxnSpPr>
        <p:spPr>
          <a:xfrm>
            <a:off x="6657475" y="1953127"/>
            <a:ext cx="1403683" cy="1291389"/>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2E23DA9-4285-4349-8481-E34287917884}"/>
              </a:ext>
            </a:extLst>
          </p:cNvPr>
          <p:cNvCxnSpPr>
            <a:cxnSpLocks/>
          </p:cNvCxnSpPr>
          <p:nvPr/>
        </p:nvCxnSpPr>
        <p:spPr>
          <a:xfrm flipH="1">
            <a:off x="6729663" y="1945105"/>
            <a:ext cx="1323474" cy="1355557"/>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1014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62E27F-13D3-490A-9309-E3D5C09383CE}"/>
              </a:ext>
            </a:extLst>
          </p:cNvPr>
          <p:cNvSpPr>
            <a:spLocks noGrp="1"/>
          </p:cNvSpPr>
          <p:nvPr>
            <p:ph type="ctrTitle"/>
          </p:nvPr>
        </p:nvSpPr>
        <p:spPr>
          <a:xfrm>
            <a:off x="6380320" y="2007700"/>
            <a:ext cx="4769994" cy="941977"/>
          </a:xfrm>
        </p:spPr>
        <p:txBody>
          <a:bodyPr anchor="t" anchorCtr="1"/>
          <a:lstStyle/>
          <a:p>
            <a:pPr algn="ctr"/>
            <a:r>
              <a:rPr lang="en-US" sz="5400">
                <a:ln w="3175" cap="rnd">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38100" dist="38100" dir="2700000" algn="tl">
                    <a:srgbClr val="000000">
                      <a:alpha val="43137"/>
                    </a:srgbClr>
                  </a:outerShdw>
                </a:effectLst>
                <a:latin typeface="Lucida Sans"/>
              </a:rPr>
              <a:t>Agenda</a:t>
            </a:r>
          </a:p>
        </p:txBody>
      </p:sp>
      <p:sp>
        <p:nvSpPr>
          <p:cNvPr id="7" name="Subtitle 6">
            <a:extLst>
              <a:ext uri="{FF2B5EF4-FFF2-40B4-BE49-F238E27FC236}">
                <a16:creationId xmlns:a16="http://schemas.microsoft.com/office/drawing/2014/main" id="{62F22074-B2C9-4332-99B6-CEC2FCF1874B}"/>
              </a:ext>
            </a:extLst>
          </p:cNvPr>
          <p:cNvSpPr>
            <a:spLocks noGrp="1"/>
          </p:cNvSpPr>
          <p:nvPr>
            <p:ph type="subTitle" idx="1"/>
          </p:nvPr>
        </p:nvSpPr>
        <p:spPr>
          <a:xfrm>
            <a:off x="5943600" y="3841134"/>
            <a:ext cx="5710520" cy="521208"/>
          </a:xfrm>
        </p:spPr>
        <p:txBody>
          <a:bodyPr/>
          <a:lstStyle/>
          <a:p>
            <a:pPr marL="1828800" lvl="4" indent="0">
              <a:buNone/>
            </a:pPr>
            <a:r>
              <a:rPr lang="en-US" sz="2400"/>
              <a:t>Background</a:t>
            </a:r>
            <a:endParaRPr lang="en-US" sz="2400">
              <a:cs typeface="Calibri Light"/>
            </a:endParaRPr>
          </a:p>
          <a:p>
            <a:pPr marL="1828800" lvl="4" indent="0">
              <a:buNone/>
            </a:pPr>
            <a:r>
              <a:rPr lang="en-US" sz="2400"/>
              <a:t>Microsoft Solution</a:t>
            </a:r>
            <a:endParaRPr lang="en-US" sz="2400">
              <a:cs typeface="Calibri Light"/>
            </a:endParaRPr>
          </a:p>
          <a:p>
            <a:pPr marL="1828800" lvl="4" indent="0">
              <a:buNone/>
            </a:pPr>
            <a:r>
              <a:rPr lang="en-US" sz="2400"/>
              <a:t>Iowa-Grant’s Implementation</a:t>
            </a:r>
            <a:endParaRPr lang="en-US" sz="2400">
              <a:cs typeface="Calibri Light"/>
            </a:endParaRPr>
          </a:p>
          <a:p>
            <a:pPr marL="2343150" lvl="4" indent="-285750"/>
            <a:r>
              <a:rPr lang="en-US" sz="2000"/>
              <a:t>Good</a:t>
            </a:r>
            <a:endParaRPr lang="en-US" sz="2000">
              <a:cs typeface="Calibri Light"/>
            </a:endParaRPr>
          </a:p>
          <a:p>
            <a:pPr marL="2343150" lvl="4" indent="-285750"/>
            <a:r>
              <a:rPr lang="en-US" sz="2000"/>
              <a:t>Bad</a:t>
            </a:r>
            <a:endParaRPr lang="en-US" sz="2000">
              <a:cs typeface="Calibri Light"/>
            </a:endParaRPr>
          </a:p>
          <a:p>
            <a:pPr marL="2343150" lvl="4" indent="-285750"/>
            <a:r>
              <a:rPr lang="en-US" sz="2000"/>
              <a:t>OMG</a:t>
            </a:r>
            <a:endParaRPr lang="en-US" sz="2000">
              <a:cs typeface="Calibri Light"/>
            </a:endParaRPr>
          </a:p>
          <a:p>
            <a:pPr marL="1828800" lvl="4" indent="0">
              <a:buNone/>
            </a:pPr>
            <a:endParaRPr lang="en-US">
              <a:solidFill>
                <a:srgbClr val="E1655B"/>
              </a:solidFill>
            </a:endParaRPr>
          </a:p>
          <a:p>
            <a:pPr marL="1828800" lvl="4" indent="0">
              <a:buNone/>
            </a:pPr>
            <a:endParaRPr lang="en-US">
              <a:solidFill>
                <a:srgbClr val="E1655B"/>
              </a:solidFill>
            </a:endParaRPr>
          </a:p>
          <a:p>
            <a:pPr marL="1828800" lvl="4" indent="0">
              <a:buNone/>
            </a:pPr>
            <a:endParaRPr lang="en-US">
              <a:solidFill>
                <a:srgbClr val="E1655B"/>
              </a:solidFill>
            </a:endParaRPr>
          </a:p>
          <a:p>
            <a:pPr marL="1828800" lvl="4" indent="0">
              <a:buNone/>
            </a:pPr>
            <a:endParaRPr lang="en-US">
              <a:solidFill>
                <a:srgbClr val="E1655B"/>
              </a:solidFill>
            </a:endParaRPr>
          </a:p>
          <a:p>
            <a:pPr marL="1828800" lvl="4" indent="0">
              <a:buNone/>
            </a:pPr>
            <a:endParaRPr lang="en-US">
              <a:solidFill>
                <a:srgbClr val="E1655B"/>
              </a:solidFill>
            </a:endParaRPr>
          </a:p>
        </p:txBody>
      </p:sp>
      <p:pic>
        <p:nvPicPr>
          <p:cNvPr id="12" name="Picture 11" descr="A picture containing building, drawing&#10;&#10;Description automatically generated">
            <a:extLst>
              <a:ext uri="{FF2B5EF4-FFF2-40B4-BE49-F238E27FC236}">
                <a16:creationId xmlns:a16="http://schemas.microsoft.com/office/drawing/2014/main" id="{ACD975D1-8C77-4D5B-B318-8A6BDBB87871}"/>
              </a:ext>
            </a:extLst>
          </p:cNvPr>
          <p:cNvPicPr>
            <a:picLocks noChangeAspect="1"/>
          </p:cNvPicPr>
          <p:nvPr/>
        </p:nvPicPr>
        <p:blipFill>
          <a:blip r:embed="rId2"/>
          <a:stretch>
            <a:fillRect/>
          </a:stretch>
        </p:blipFill>
        <p:spPr>
          <a:xfrm>
            <a:off x="3491144" y="2781706"/>
            <a:ext cx="1113630" cy="1113630"/>
          </a:xfrm>
          <a:prstGeom prst="rect">
            <a:avLst/>
          </a:prstGeom>
        </p:spPr>
      </p:pic>
      <p:sp>
        <p:nvSpPr>
          <p:cNvPr id="15" name="TextBox 14">
            <a:extLst>
              <a:ext uri="{FF2B5EF4-FFF2-40B4-BE49-F238E27FC236}">
                <a16:creationId xmlns:a16="http://schemas.microsoft.com/office/drawing/2014/main" id="{62BB843B-81E7-4194-9561-EB9E4510EC59}"/>
              </a:ext>
            </a:extLst>
          </p:cNvPr>
          <p:cNvSpPr txBox="1"/>
          <p:nvPr/>
        </p:nvSpPr>
        <p:spPr>
          <a:xfrm>
            <a:off x="332377" y="152999"/>
            <a:ext cx="6089167" cy="1138773"/>
          </a:xfrm>
          <a:prstGeom prst="rect">
            <a:avLst/>
          </a:prstGeom>
          <a:noFill/>
        </p:spPr>
        <p:txBody>
          <a:bodyPr wrap="none" rtlCol="0">
            <a:spAutoFit/>
          </a:bodyPr>
          <a:lstStyle/>
          <a:p>
            <a:pPr algn="ctr"/>
            <a:r>
              <a:rPr lang="en-US" sz="4400" b="1">
                <a:solidFill>
                  <a:schemeClr val="tx1">
                    <a:lumMod val="95000"/>
                    <a:lumOff val="5000"/>
                  </a:schemeClr>
                </a:solidFill>
                <a:effectLst>
                  <a:outerShdw blurRad="38100" dist="38100" dir="2700000" algn="tl">
                    <a:srgbClr val="E1655B">
                      <a:alpha val="43000"/>
                    </a:srgbClr>
                  </a:outerShdw>
                </a:effectLst>
              </a:rPr>
              <a:t>Iowa-Grant School District</a:t>
            </a:r>
          </a:p>
          <a:p>
            <a:pPr algn="ctr"/>
            <a:r>
              <a:rPr lang="en-US" sz="2400">
                <a:solidFill>
                  <a:srgbClr val="E1655B"/>
                </a:solidFill>
              </a:rPr>
              <a:t>Where Together We Make a Difference</a:t>
            </a:r>
          </a:p>
        </p:txBody>
      </p:sp>
      <p:pic>
        <p:nvPicPr>
          <p:cNvPr id="2" name="Picture 2" descr="A picture containing drawing, cup&#10;&#10;Description generated with very high confidence">
            <a:extLst>
              <a:ext uri="{FF2B5EF4-FFF2-40B4-BE49-F238E27FC236}">
                <a16:creationId xmlns:a16="http://schemas.microsoft.com/office/drawing/2014/main" id="{3BE12998-7BCC-48C8-9354-1A1802A7CB7E}"/>
              </a:ext>
            </a:extLst>
          </p:cNvPr>
          <p:cNvPicPr>
            <a:picLocks noChangeAspect="1"/>
          </p:cNvPicPr>
          <p:nvPr/>
        </p:nvPicPr>
        <p:blipFill>
          <a:blip r:embed="rId3"/>
          <a:stretch>
            <a:fillRect/>
          </a:stretch>
        </p:blipFill>
        <p:spPr>
          <a:xfrm>
            <a:off x="1118347" y="2359959"/>
            <a:ext cx="1905000" cy="1905000"/>
          </a:xfrm>
          <a:prstGeom prst="rect">
            <a:avLst/>
          </a:prstGeom>
        </p:spPr>
      </p:pic>
    </p:spTree>
    <p:extLst>
      <p:ext uri="{BB962C8B-B14F-4D97-AF65-F5344CB8AC3E}">
        <p14:creationId xmlns:p14="http://schemas.microsoft.com/office/powerpoint/2010/main" val="2641743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 picture containing drawing, cup&#10;&#10;Description generated with very high confidence">
            <a:extLst>
              <a:ext uri="{FF2B5EF4-FFF2-40B4-BE49-F238E27FC236}">
                <a16:creationId xmlns:a16="http://schemas.microsoft.com/office/drawing/2014/main" id="{F94BB416-5FF0-44D7-87FA-03FB84099DE3}"/>
              </a:ext>
            </a:extLst>
          </p:cNvPr>
          <p:cNvPicPr>
            <a:picLocks noChangeAspect="1"/>
          </p:cNvPicPr>
          <p:nvPr/>
        </p:nvPicPr>
        <p:blipFill>
          <a:blip r:embed="rId2"/>
          <a:stretch>
            <a:fillRect/>
          </a:stretch>
        </p:blipFill>
        <p:spPr>
          <a:xfrm>
            <a:off x="8442512" y="4843183"/>
            <a:ext cx="1905000" cy="1905000"/>
          </a:xfrm>
          <a:prstGeom prst="rect">
            <a:avLst/>
          </a:prstGeom>
        </p:spPr>
      </p:pic>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624221" y="324357"/>
            <a:ext cx="8146622" cy="830997"/>
          </a:xfrm>
        </p:spPr>
        <p:txBody>
          <a:bodyPr/>
          <a:lstStyle/>
          <a:p>
            <a:r>
              <a:rPr lang="en-US" sz="3200">
                <a:latin typeface="Corbel"/>
              </a:rPr>
              <a:t>Tips </a:t>
            </a:r>
            <a:endParaRPr lang="en-US" sz="3200"/>
          </a:p>
        </p:txBody>
      </p:sp>
      <p:sp>
        <p:nvSpPr>
          <p:cNvPr id="17" name="Slide Number Placeholder 5" descr="Slide number">
            <a:extLst>
              <a:ext uri="{FF2B5EF4-FFF2-40B4-BE49-F238E27FC236}">
                <a16:creationId xmlns:a16="http://schemas.microsoft.com/office/drawing/2014/main" id="{79161314-0A22-4109-A2B1-41E87EFE1E18}"/>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solidFill>
                  <a:schemeClr val="bg1"/>
                </a:solidFill>
              </a:rPr>
              <a:t>1</a:t>
            </a:r>
          </a:p>
        </p:txBody>
      </p:sp>
      <p:pic>
        <p:nvPicPr>
          <p:cNvPr id="5" name="Picture 4" descr="A picture containing building, drawing&#10;&#10;Description automatically generated">
            <a:extLst>
              <a:ext uri="{FF2B5EF4-FFF2-40B4-BE49-F238E27FC236}">
                <a16:creationId xmlns:a16="http://schemas.microsoft.com/office/drawing/2014/main" id="{DD276E60-BF5D-4C6C-AC76-1B8901707A92}"/>
              </a:ext>
            </a:extLst>
          </p:cNvPr>
          <p:cNvPicPr>
            <a:picLocks noChangeAspect="1"/>
          </p:cNvPicPr>
          <p:nvPr/>
        </p:nvPicPr>
        <p:blipFill>
          <a:blip r:embed="rId3"/>
          <a:stretch>
            <a:fillRect/>
          </a:stretch>
        </p:blipFill>
        <p:spPr>
          <a:xfrm>
            <a:off x="10815309" y="5264930"/>
            <a:ext cx="1113630" cy="1113630"/>
          </a:xfrm>
          <a:prstGeom prst="rect">
            <a:avLst/>
          </a:prstGeom>
        </p:spPr>
      </p:pic>
      <p:sp>
        <p:nvSpPr>
          <p:cNvPr id="3" name="Text Placeholder 22" descr="content block 1">
            <a:extLst>
              <a:ext uri="{FF2B5EF4-FFF2-40B4-BE49-F238E27FC236}">
                <a16:creationId xmlns:a16="http://schemas.microsoft.com/office/drawing/2014/main" id="{5C1952DB-E8EF-48F7-AC6C-531747A93882}"/>
              </a:ext>
            </a:extLst>
          </p:cNvPr>
          <p:cNvSpPr txBox="1">
            <a:spLocks/>
          </p:cNvSpPr>
          <p:nvPr/>
        </p:nvSpPr>
        <p:spPr>
          <a:xfrm>
            <a:off x="724403" y="1591946"/>
            <a:ext cx="9556058" cy="3392266"/>
          </a:xfrm>
          <a:prstGeom prst="rect">
            <a:avLst/>
          </a:prstGeom>
        </p:spPr>
        <p:txBody>
          <a:bodyPr vert="horz" wrap="square" lIns="0" tIns="45720" rIns="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en-US" sz="1400" kern="1200" dirty="0" smtClean="0">
                <a:solidFill>
                  <a:schemeClr val="tx1"/>
                </a:solidFill>
                <a:latin typeface="+mn-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a:buChar char="•"/>
            </a:pPr>
            <a:r>
              <a:rPr lang="en-US" sz="2800">
                <a:ea typeface="+mn-lt"/>
                <a:cs typeface="+mn-lt"/>
              </a:rPr>
              <a:t>Separate Device and User Policies</a:t>
            </a:r>
            <a:endParaRPr lang="en-US"/>
          </a:p>
          <a:p>
            <a:pPr marL="285750" indent="-285750">
              <a:buFont typeface="Arial"/>
              <a:buChar char="•"/>
            </a:pPr>
            <a:r>
              <a:rPr lang="en-US" sz="2800">
                <a:ea typeface="+mn-lt"/>
                <a:cs typeface="+mn-lt"/>
              </a:rPr>
              <a:t>Careful if using all devices or all user groups for policies</a:t>
            </a:r>
          </a:p>
          <a:p>
            <a:pPr marL="285750" indent="-285750">
              <a:buFont typeface="Arial"/>
              <a:buChar char="•"/>
            </a:pPr>
            <a:r>
              <a:rPr lang="en-US" sz="2800">
                <a:ea typeface="+mn-lt"/>
                <a:cs typeface="+mn-lt"/>
              </a:rPr>
              <a:t>Default Policies for EDU – defaults to all devices unless unassign</a:t>
            </a:r>
          </a:p>
          <a:p>
            <a:pPr marL="285750" indent="-285750">
              <a:buFont typeface="Arial"/>
              <a:buChar char="•"/>
            </a:pPr>
            <a:r>
              <a:rPr lang="en-US" sz="2800">
                <a:ea typeface="+mn-lt"/>
                <a:cs typeface="+mn-lt"/>
                <a:hlinkClick r:id="rId4"/>
              </a:rPr>
              <a:t>Macrium Reflect</a:t>
            </a:r>
            <a:r>
              <a:rPr lang="en-US" sz="2800">
                <a:ea typeface="+mn-lt"/>
                <a:cs typeface="+mn-lt"/>
              </a:rPr>
              <a:t> - Free Edition for making bootable USB drives</a:t>
            </a:r>
          </a:p>
          <a:p>
            <a:pPr marL="285750" indent="-285750">
              <a:buFont typeface="Arial"/>
              <a:buChar char="•"/>
            </a:pPr>
            <a:r>
              <a:rPr lang="en-US" sz="2800">
                <a:ea typeface="+mn-lt"/>
                <a:cs typeface="+mn-lt"/>
              </a:rPr>
              <a:t>Test, test, test</a:t>
            </a:r>
          </a:p>
          <a:p>
            <a:pPr marL="285750" indent="-285750">
              <a:buFont typeface="Arial"/>
              <a:buChar char="•"/>
            </a:pPr>
            <a:endParaRPr lang="en-US" sz="2400">
              <a:ea typeface="+mn-lt"/>
              <a:cs typeface="+mn-lt"/>
            </a:endParaRPr>
          </a:p>
          <a:p>
            <a:pPr marL="285750" indent="-285750">
              <a:buFont typeface="Arial"/>
              <a:buChar char="•"/>
            </a:pPr>
            <a:endParaRPr lang="en-US" sz="2400">
              <a:ea typeface="+mn-lt"/>
              <a:cs typeface="+mn-lt"/>
            </a:endParaRPr>
          </a:p>
        </p:txBody>
      </p:sp>
    </p:spTree>
    <p:extLst>
      <p:ext uri="{BB962C8B-B14F-4D97-AF65-F5344CB8AC3E}">
        <p14:creationId xmlns:p14="http://schemas.microsoft.com/office/powerpoint/2010/main" val="3983139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 picture containing drawing, cup&#10;&#10;Description generated with very high confidence">
            <a:extLst>
              <a:ext uri="{FF2B5EF4-FFF2-40B4-BE49-F238E27FC236}">
                <a16:creationId xmlns:a16="http://schemas.microsoft.com/office/drawing/2014/main" id="{F94BB416-5FF0-44D7-87FA-03FB84099DE3}"/>
              </a:ext>
            </a:extLst>
          </p:cNvPr>
          <p:cNvPicPr>
            <a:picLocks noChangeAspect="1"/>
          </p:cNvPicPr>
          <p:nvPr/>
        </p:nvPicPr>
        <p:blipFill>
          <a:blip r:embed="rId2"/>
          <a:stretch>
            <a:fillRect/>
          </a:stretch>
        </p:blipFill>
        <p:spPr>
          <a:xfrm>
            <a:off x="8442512" y="4843183"/>
            <a:ext cx="1905000" cy="1905000"/>
          </a:xfrm>
          <a:prstGeom prst="rect">
            <a:avLst/>
          </a:prstGeom>
        </p:spPr>
      </p:pic>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624221" y="324357"/>
            <a:ext cx="8146622" cy="830997"/>
          </a:xfrm>
        </p:spPr>
        <p:txBody>
          <a:bodyPr/>
          <a:lstStyle/>
          <a:p>
            <a:r>
              <a:rPr lang="en-US" sz="3200">
                <a:latin typeface="Corbel"/>
              </a:rPr>
              <a:t>Would you do it again ~ staying with MS?</a:t>
            </a:r>
            <a:endParaRPr lang="en-US" sz="3200"/>
          </a:p>
        </p:txBody>
      </p:sp>
      <p:sp>
        <p:nvSpPr>
          <p:cNvPr id="17" name="Slide Number Placeholder 5" descr="Slide number">
            <a:extLst>
              <a:ext uri="{FF2B5EF4-FFF2-40B4-BE49-F238E27FC236}">
                <a16:creationId xmlns:a16="http://schemas.microsoft.com/office/drawing/2014/main" id="{79161314-0A22-4109-A2B1-41E87EFE1E18}"/>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solidFill>
                  <a:schemeClr val="bg1"/>
                </a:solidFill>
              </a:rPr>
              <a:t>1</a:t>
            </a:r>
          </a:p>
        </p:txBody>
      </p:sp>
      <p:sp>
        <p:nvSpPr>
          <p:cNvPr id="18" name="Text Placeholder 22" descr="content block 1">
            <a:extLst>
              <a:ext uri="{FF2B5EF4-FFF2-40B4-BE49-F238E27FC236}">
                <a16:creationId xmlns:a16="http://schemas.microsoft.com/office/drawing/2014/main" id="{E8D32780-2807-471A-91E5-427B44263E18}"/>
              </a:ext>
            </a:extLst>
          </p:cNvPr>
          <p:cNvSpPr txBox="1">
            <a:spLocks/>
          </p:cNvSpPr>
          <p:nvPr/>
        </p:nvSpPr>
        <p:spPr>
          <a:xfrm>
            <a:off x="3326857" y="855495"/>
            <a:ext cx="3205013" cy="1181287"/>
          </a:xfrm>
          <a:prstGeom prst="rect">
            <a:avLst/>
          </a:prstGeom>
        </p:spPr>
        <p:txBody>
          <a:bodyPr vert="horz" wrap="square" lIns="0" tIns="45720" rIns="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en-US" sz="1400" kern="1200" dirty="0" smtClean="0">
                <a:solidFill>
                  <a:schemeClr val="tx1"/>
                </a:solidFill>
                <a:latin typeface="+mn-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solidFill>
                  <a:srgbClr val="FF0000"/>
                </a:solidFill>
                <a:latin typeface="Corbel"/>
                <a:ea typeface="+mn-lt"/>
                <a:cs typeface="+mn-lt"/>
              </a:rPr>
              <a:t>YES!!</a:t>
            </a:r>
            <a:endParaRPr lang="en-US" sz="3600">
              <a:solidFill>
                <a:srgbClr val="FF0000"/>
              </a:solidFill>
              <a:latin typeface="Corbel"/>
              <a:cs typeface="Calibri Light"/>
            </a:endParaRPr>
          </a:p>
          <a:p>
            <a:endParaRPr lang="en-US" sz="2000">
              <a:cs typeface="Calibri Light"/>
            </a:endParaRPr>
          </a:p>
        </p:txBody>
      </p:sp>
      <p:pic>
        <p:nvPicPr>
          <p:cNvPr id="5" name="Picture 4" descr="A picture containing building, drawing&#10;&#10;Description automatically generated">
            <a:extLst>
              <a:ext uri="{FF2B5EF4-FFF2-40B4-BE49-F238E27FC236}">
                <a16:creationId xmlns:a16="http://schemas.microsoft.com/office/drawing/2014/main" id="{DD276E60-BF5D-4C6C-AC76-1B8901707A92}"/>
              </a:ext>
            </a:extLst>
          </p:cNvPr>
          <p:cNvPicPr>
            <a:picLocks noChangeAspect="1"/>
          </p:cNvPicPr>
          <p:nvPr/>
        </p:nvPicPr>
        <p:blipFill>
          <a:blip r:embed="rId3"/>
          <a:stretch>
            <a:fillRect/>
          </a:stretch>
        </p:blipFill>
        <p:spPr>
          <a:xfrm>
            <a:off x="10815309" y="5264930"/>
            <a:ext cx="1113630" cy="1113630"/>
          </a:xfrm>
          <a:prstGeom prst="rect">
            <a:avLst/>
          </a:prstGeom>
        </p:spPr>
      </p:pic>
      <p:sp>
        <p:nvSpPr>
          <p:cNvPr id="3" name="Text Placeholder 22" descr="content block 1">
            <a:extLst>
              <a:ext uri="{FF2B5EF4-FFF2-40B4-BE49-F238E27FC236}">
                <a16:creationId xmlns:a16="http://schemas.microsoft.com/office/drawing/2014/main" id="{5C1952DB-E8EF-48F7-AC6C-531747A93882}"/>
              </a:ext>
            </a:extLst>
          </p:cNvPr>
          <p:cNvSpPr txBox="1">
            <a:spLocks/>
          </p:cNvSpPr>
          <p:nvPr/>
        </p:nvSpPr>
        <p:spPr>
          <a:xfrm>
            <a:off x="724403" y="1591946"/>
            <a:ext cx="9556058" cy="2373593"/>
          </a:xfrm>
          <a:prstGeom prst="rect">
            <a:avLst/>
          </a:prstGeom>
        </p:spPr>
        <p:txBody>
          <a:bodyPr vert="horz" wrap="square" lIns="0" tIns="45720" rIns="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en-US" sz="1400" kern="1200" dirty="0" smtClean="0">
                <a:solidFill>
                  <a:schemeClr val="tx1"/>
                </a:solidFill>
                <a:latin typeface="+mn-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a:ea typeface="+mn-lt"/>
                <a:cs typeface="+mn-lt"/>
              </a:rPr>
              <a:t>Changes for 2020-2021</a:t>
            </a:r>
          </a:p>
          <a:p>
            <a:pPr marL="285750" indent="-285750">
              <a:buFont typeface="Arial"/>
              <a:buChar char="•"/>
            </a:pPr>
            <a:r>
              <a:rPr lang="en-US" sz="2800">
                <a:ea typeface="+mn-lt"/>
                <a:cs typeface="+mn-lt"/>
              </a:rPr>
              <a:t>License change ?????</a:t>
            </a:r>
          </a:p>
          <a:p>
            <a:pPr marL="285750" indent="-285750">
              <a:buFont typeface="Arial"/>
              <a:buChar char="•"/>
            </a:pPr>
            <a:r>
              <a:rPr lang="en-US" sz="2800">
                <a:ea typeface="+mn-lt"/>
                <a:cs typeface="+mn-lt"/>
              </a:rPr>
              <a:t>Redo Group Structure for Devices</a:t>
            </a:r>
            <a:endParaRPr lang="en-US"/>
          </a:p>
          <a:p>
            <a:pPr marL="285750" indent="-285750">
              <a:buFont typeface="Arial"/>
              <a:buChar char="•"/>
            </a:pPr>
            <a:r>
              <a:rPr lang="en-US" sz="2800">
                <a:ea typeface="+mn-lt"/>
                <a:cs typeface="+mn-lt"/>
              </a:rPr>
              <a:t>Chrome Policies (hopefully via Intune)</a:t>
            </a:r>
          </a:p>
          <a:p>
            <a:pPr marL="285750" indent="-285750">
              <a:buFont typeface="Arial"/>
              <a:buChar char="•"/>
            </a:pPr>
            <a:r>
              <a:rPr lang="en-US" sz="2800">
                <a:ea typeface="+mn-lt"/>
                <a:cs typeface="+mn-lt"/>
              </a:rPr>
              <a:t>Utilize MS new Chromium based Edge &amp; it's management</a:t>
            </a:r>
          </a:p>
          <a:p>
            <a:pPr marL="285750" indent="-285750">
              <a:buFont typeface="Arial"/>
              <a:buChar char="•"/>
            </a:pPr>
            <a:r>
              <a:rPr lang="en-US" sz="2800">
                <a:ea typeface="+mn-lt"/>
                <a:cs typeface="+mn-lt"/>
              </a:rPr>
              <a:t>Use SIS Data Sync to leverage OneNote, Teams, </a:t>
            </a:r>
            <a:r>
              <a:rPr lang="en-US" sz="2800" err="1">
                <a:ea typeface="+mn-lt"/>
                <a:cs typeface="+mn-lt"/>
              </a:rPr>
              <a:t>etc</a:t>
            </a:r>
            <a:endParaRPr lang="en-US" sz="2800">
              <a:ea typeface="+mn-lt"/>
              <a:cs typeface="+mn-lt"/>
            </a:endParaRPr>
          </a:p>
          <a:p>
            <a:pPr marL="285750" indent="-285750">
              <a:buFont typeface="Arial"/>
              <a:buChar char="•"/>
            </a:pPr>
            <a:r>
              <a:rPr lang="en-US" sz="2800">
                <a:ea typeface="+mn-lt"/>
                <a:cs typeface="+mn-lt"/>
              </a:rPr>
              <a:t>Understand/leverage MS administration – </a:t>
            </a:r>
            <a:br>
              <a:rPr lang="en-US" sz="2800" dirty="0">
                <a:ea typeface="+mn-lt"/>
                <a:cs typeface="+mn-lt"/>
              </a:rPr>
            </a:br>
            <a:r>
              <a:rPr lang="en-US" sz="2800">
                <a:ea typeface="+mn-lt"/>
                <a:cs typeface="+mn-lt"/>
              </a:rPr>
              <a:t>permissions, sharing monitoring, etc....</a:t>
            </a:r>
            <a:br>
              <a:rPr lang="en-US" sz="2800" dirty="0">
                <a:ea typeface="+mn-lt"/>
                <a:cs typeface="+mn-lt"/>
              </a:rPr>
            </a:br>
            <a:endParaRPr lang="en-US" sz="2800">
              <a:ea typeface="+mn-lt"/>
              <a:cs typeface="+mn-lt"/>
            </a:endParaRPr>
          </a:p>
          <a:p>
            <a:r>
              <a:rPr lang="en-US" sz="2800">
                <a:ea typeface="+mn-lt"/>
                <a:cs typeface="+mn-lt"/>
              </a:rPr>
              <a:t>MS needs to hold summits/trainings like Google</a:t>
            </a:r>
            <a:endParaRPr lang="en-US">
              <a:cs typeface="Calibri Light"/>
            </a:endParaRPr>
          </a:p>
          <a:p>
            <a:pPr marL="285750" indent="-285750">
              <a:buFont typeface="Arial"/>
              <a:buChar char="•"/>
            </a:pPr>
            <a:endParaRPr lang="en-US" sz="2400">
              <a:ea typeface="+mn-lt"/>
              <a:cs typeface="+mn-lt"/>
            </a:endParaRPr>
          </a:p>
          <a:p>
            <a:pPr marL="285750" indent="-285750">
              <a:buFont typeface="Arial"/>
              <a:buChar char="•"/>
            </a:pPr>
            <a:endParaRPr lang="en-US" sz="2400">
              <a:ea typeface="+mn-lt"/>
              <a:cs typeface="+mn-lt"/>
            </a:endParaRPr>
          </a:p>
        </p:txBody>
      </p:sp>
    </p:spTree>
    <p:extLst>
      <p:ext uri="{BB962C8B-B14F-4D97-AF65-F5344CB8AC3E}">
        <p14:creationId xmlns:p14="http://schemas.microsoft.com/office/powerpoint/2010/main" val="3691764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 picture containing drawing, cup&#10;&#10;Description generated with very high confidence">
            <a:extLst>
              <a:ext uri="{FF2B5EF4-FFF2-40B4-BE49-F238E27FC236}">
                <a16:creationId xmlns:a16="http://schemas.microsoft.com/office/drawing/2014/main" id="{F94BB416-5FF0-44D7-87FA-03FB84099DE3}"/>
              </a:ext>
            </a:extLst>
          </p:cNvPr>
          <p:cNvPicPr>
            <a:picLocks noChangeAspect="1"/>
          </p:cNvPicPr>
          <p:nvPr/>
        </p:nvPicPr>
        <p:blipFill>
          <a:blip r:embed="rId2"/>
          <a:stretch>
            <a:fillRect/>
          </a:stretch>
        </p:blipFill>
        <p:spPr>
          <a:xfrm>
            <a:off x="8442512" y="4843183"/>
            <a:ext cx="1905000" cy="1905000"/>
          </a:xfrm>
          <a:prstGeom prst="rect">
            <a:avLst/>
          </a:prstGeom>
        </p:spPr>
      </p:pic>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720474" y="645199"/>
            <a:ext cx="8146622" cy="830997"/>
          </a:xfrm>
        </p:spPr>
        <p:txBody>
          <a:bodyPr/>
          <a:lstStyle/>
          <a:p>
            <a:r>
              <a:rPr lang="en-US" sz="3200">
                <a:latin typeface="Corbel"/>
              </a:rPr>
              <a:t>Questions?</a:t>
            </a:r>
            <a:endParaRPr lang="en-US" sz="3200"/>
          </a:p>
        </p:txBody>
      </p:sp>
      <p:sp>
        <p:nvSpPr>
          <p:cNvPr id="17" name="Slide Number Placeholder 5" descr="Slide number">
            <a:extLst>
              <a:ext uri="{FF2B5EF4-FFF2-40B4-BE49-F238E27FC236}">
                <a16:creationId xmlns:a16="http://schemas.microsoft.com/office/drawing/2014/main" id="{79161314-0A22-4109-A2B1-41E87EFE1E18}"/>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solidFill>
                  <a:schemeClr val="bg1"/>
                </a:solidFill>
              </a:rPr>
              <a:t>1</a:t>
            </a:r>
          </a:p>
        </p:txBody>
      </p:sp>
      <p:pic>
        <p:nvPicPr>
          <p:cNvPr id="5" name="Picture 4" descr="A picture containing building, drawing&#10;&#10;Description automatically generated">
            <a:extLst>
              <a:ext uri="{FF2B5EF4-FFF2-40B4-BE49-F238E27FC236}">
                <a16:creationId xmlns:a16="http://schemas.microsoft.com/office/drawing/2014/main" id="{DD276E60-BF5D-4C6C-AC76-1B8901707A92}"/>
              </a:ext>
            </a:extLst>
          </p:cNvPr>
          <p:cNvPicPr>
            <a:picLocks noChangeAspect="1"/>
          </p:cNvPicPr>
          <p:nvPr/>
        </p:nvPicPr>
        <p:blipFill>
          <a:blip r:embed="rId3"/>
          <a:stretch>
            <a:fillRect/>
          </a:stretch>
        </p:blipFill>
        <p:spPr>
          <a:xfrm>
            <a:off x="10815309" y="5264930"/>
            <a:ext cx="1113630" cy="1113630"/>
          </a:xfrm>
          <a:prstGeom prst="rect">
            <a:avLst/>
          </a:prstGeom>
        </p:spPr>
      </p:pic>
      <p:sp>
        <p:nvSpPr>
          <p:cNvPr id="3" name="Text Placeholder 22" descr="content block 1">
            <a:extLst>
              <a:ext uri="{FF2B5EF4-FFF2-40B4-BE49-F238E27FC236}">
                <a16:creationId xmlns:a16="http://schemas.microsoft.com/office/drawing/2014/main" id="{5C1952DB-E8EF-48F7-AC6C-531747A93882}"/>
              </a:ext>
            </a:extLst>
          </p:cNvPr>
          <p:cNvSpPr txBox="1">
            <a:spLocks/>
          </p:cNvSpPr>
          <p:nvPr/>
        </p:nvSpPr>
        <p:spPr>
          <a:xfrm>
            <a:off x="724403" y="1591946"/>
            <a:ext cx="9556058" cy="2373593"/>
          </a:xfrm>
          <a:prstGeom prst="rect">
            <a:avLst/>
          </a:prstGeom>
        </p:spPr>
        <p:txBody>
          <a:bodyPr vert="horz" wrap="square" lIns="0" tIns="45720" rIns="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en-US" sz="1400" kern="1200" dirty="0" smtClean="0">
                <a:solidFill>
                  <a:schemeClr val="tx1"/>
                </a:solidFill>
                <a:latin typeface="+mn-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800" b="1" dirty="0">
              <a:cs typeface="Calibri Light"/>
            </a:endParaRPr>
          </a:p>
          <a:p>
            <a:pPr marL="285750" indent="-285750">
              <a:buFont typeface="Arial"/>
              <a:buChar char="•"/>
            </a:pPr>
            <a:endParaRPr lang="en-US" sz="2400">
              <a:ea typeface="+mn-lt"/>
              <a:cs typeface="+mn-lt"/>
            </a:endParaRPr>
          </a:p>
          <a:p>
            <a:pPr marL="285750" indent="-285750">
              <a:buFont typeface="Arial"/>
              <a:buChar char="•"/>
            </a:pPr>
            <a:endParaRPr lang="en-US" sz="2400">
              <a:ea typeface="+mn-lt"/>
              <a:cs typeface="+mn-lt"/>
            </a:endParaRPr>
          </a:p>
        </p:txBody>
      </p:sp>
      <p:sp>
        <p:nvSpPr>
          <p:cNvPr id="2" name="TextBox 1">
            <a:extLst>
              <a:ext uri="{FF2B5EF4-FFF2-40B4-BE49-F238E27FC236}">
                <a16:creationId xmlns:a16="http://schemas.microsoft.com/office/drawing/2014/main" id="{84E14A7D-71B8-40C7-B788-EBF0B0C02916}"/>
              </a:ext>
            </a:extLst>
          </p:cNvPr>
          <p:cNvSpPr txBox="1"/>
          <p:nvPr/>
        </p:nvSpPr>
        <p:spPr>
          <a:xfrm>
            <a:off x="4756484" y="2983832"/>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rgbClr val="FF0000"/>
                </a:solidFill>
              </a:rPr>
              <a:t>Thank you!!!</a:t>
            </a:r>
          </a:p>
        </p:txBody>
      </p:sp>
    </p:spTree>
    <p:extLst>
      <p:ext uri="{BB962C8B-B14F-4D97-AF65-F5344CB8AC3E}">
        <p14:creationId xmlns:p14="http://schemas.microsoft.com/office/powerpoint/2010/main" val="1568308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A picture containing indoor, table, sitting, wall">
            <a:extLst>
              <a:ext uri="{FF2B5EF4-FFF2-40B4-BE49-F238E27FC236}">
                <a16:creationId xmlns:a16="http://schemas.microsoft.com/office/drawing/2014/main" id="{0544CFB5-90EA-4316-AD27-74FE13E61DC8}"/>
              </a:ext>
            </a:extLst>
          </p:cNvPr>
          <p:cNvPicPr>
            <a:picLocks noChangeAspect="1"/>
          </p:cNvPicPr>
          <p:nvPr/>
        </p:nvPicPr>
        <p:blipFill rotWithShape="1">
          <a:blip r:embed="rId2">
            <a:alphaModFix amt="50000"/>
          </a:blip>
          <a:srcRect t="15730"/>
          <a:stretch/>
        </p:blipFill>
        <p:spPr>
          <a:xfrm>
            <a:off x="8985" y="10"/>
            <a:ext cx="12191980" cy="6857990"/>
          </a:xfrm>
          <a:prstGeom prst="rect">
            <a:avLst/>
          </a:prstGeom>
        </p:spPr>
      </p:pic>
      <p:sp>
        <p:nvSpPr>
          <p:cNvPr id="4" name="Title 3">
            <a:extLst>
              <a:ext uri="{FF2B5EF4-FFF2-40B4-BE49-F238E27FC236}">
                <a16:creationId xmlns:a16="http://schemas.microsoft.com/office/drawing/2014/main" id="{E52AF094-B169-4FF1-A5CD-893424083B77}"/>
              </a:ext>
            </a:extLst>
          </p:cNvPr>
          <p:cNvSpPr>
            <a:spLocks noGrp="1"/>
          </p:cNvSpPr>
          <p:nvPr>
            <p:ph type="title" idx="4294967295"/>
          </p:nvPr>
        </p:nvSpPr>
        <p:spPr>
          <a:xfrm>
            <a:off x="1532965" y="826526"/>
            <a:ext cx="9144000" cy="2129554"/>
          </a:xfrm>
        </p:spPr>
        <p:txBody>
          <a:bodyPr vert="horz" lIns="91440" tIns="45720" rIns="91440" bIns="45720" rtlCol="0" anchor="b">
            <a:normAutofit/>
          </a:bodyPr>
          <a:lstStyle/>
          <a:p>
            <a:pPr algn="ctr" defTabSz="914400"/>
            <a:r>
              <a:rPr lang="en-US" sz="6000" spc="0">
                <a:solidFill>
                  <a:srgbClr val="FFFFFF"/>
                </a:solidFill>
                <a:ea typeface="+mj-ea"/>
                <a:cs typeface="+mj-cs"/>
              </a:rPr>
              <a:t>Intune for Education</a:t>
            </a:r>
            <a:br>
              <a:rPr lang="en-US" sz="6000" spc="0">
                <a:solidFill>
                  <a:srgbClr val="FFFFFF"/>
                </a:solidFill>
                <a:ea typeface="+mj-ea"/>
                <a:cs typeface="+mj-cs"/>
              </a:rPr>
            </a:br>
            <a:r>
              <a:rPr lang="en-US" sz="6000" i="1" spc="0">
                <a:solidFill>
                  <a:srgbClr val="FFFFFF"/>
                </a:solidFill>
                <a:ea typeface="+mj-ea"/>
                <a:cs typeface="+mj-cs"/>
              </a:rPr>
              <a:t>Overview and Update</a:t>
            </a:r>
            <a:endParaRPr lang="en-US" sz="6000">
              <a:solidFill>
                <a:srgbClr val="FFFFFF"/>
              </a:solidFill>
              <a:ea typeface="+mj-ea"/>
              <a:cs typeface="+mj-cs"/>
            </a:endParaRPr>
          </a:p>
        </p:txBody>
      </p:sp>
    </p:spTree>
    <p:extLst>
      <p:ext uri="{BB962C8B-B14F-4D97-AF65-F5344CB8AC3E}">
        <p14:creationId xmlns:p14="http://schemas.microsoft.com/office/powerpoint/2010/main" val="3228147811"/>
      </p:ext>
    </p:extLst>
  </p:cSld>
  <p:clrMapOvr>
    <a:overrideClrMapping bg1="dk1" tx1="lt1" bg2="dk2" tx2="lt2" accent1="accent1" accent2="accent2" accent3="accent3" accent4="accent4" accent5="accent5" accent6="accent6" hlink="hlink" folHlink="folHlink"/>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E2DB650F-31BB-CF42-8B9B-480A4B420D39}"/>
              </a:ext>
            </a:extLst>
          </p:cNvPr>
          <p:cNvSpPr/>
          <p:nvPr/>
        </p:nvSpPr>
        <p:spPr>
          <a:xfrm>
            <a:off x="9270371" y="4663379"/>
            <a:ext cx="2468880" cy="86874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7F7439F-951B-254F-8402-0F373AB93C1A}"/>
              </a:ext>
            </a:extLst>
          </p:cNvPr>
          <p:cNvSpPr/>
          <p:nvPr/>
        </p:nvSpPr>
        <p:spPr>
          <a:xfrm>
            <a:off x="6335147" y="4663379"/>
            <a:ext cx="2468880" cy="86874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8CA8329-23EF-6643-8538-D132030C0D40}"/>
              </a:ext>
            </a:extLst>
          </p:cNvPr>
          <p:cNvSpPr/>
          <p:nvPr/>
        </p:nvSpPr>
        <p:spPr>
          <a:xfrm>
            <a:off x="3390779" y="4663379"/>
            <a:ext cx="2468880" cy="86874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5482DBF-E21C-DB41-8C45-DBDACF0BEF8C}"/>
              </a:ext>
            </a:extLst>
          </p:cNvPr>
          <p:cNvSpPr/>
          <p:nvPr/>
        </p:nvSpPr>
        <p:spPr>
          <a:xfrm>
            <a:off x="464699" y="4663379"/>
            <a:ext cx="2468880" cy="86874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E99A36-8F87-453E-AAF9-D00A5E4361E6}"/>
              </a:ext>
            </a:extLst>
          </p:cNvPr>
          <p:cNvSpPr>
            <a:spLocks noGrp="1"/>
          </p:cNvSpPr>
          <p:nvPr>
            <p:ph type="title"/>
          </p:nvPr>
        </p:nvSpPr>
        <p:spPr>
          <a:xfrm>
            <a:off x="549016" y="166151"/>
            <a:ext cx="11304573" cy="671208"/>
          </a:xfrm>
        </p:spPr>
        <p:txBody>
          <a:bodyPr/>
          <a:lstStyle/>
          <a:p>
            <a:r>
              <a:rPr lang="en-US" sz="360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Information Technology Goals</a:t>
            </a:r>
          </a:p>
        </p:txBody>
      </p:sp>
      <p:sp>
        <p:nvSpPr>
          <p:cNvPr id="3" name="Content Placeholder 2">
            <a:extLst>
              <a:ext uri="{FF2B5EF4-FFF2-40B4-BE49-F238E27FC236}">
                <a16:creationId xmlns:a16="http://schemas.microsoft.com/office/drawing/2014/main" id="{A3C5C9AC-7640-4917-B664-52DCC17BA790}"/>
              </a:ext>
            </a:extLst>
          </p:cNvPr>
          <p:cNvSpPr>
            <a:spLocks noGrp="1"/>
          </p:cNvSpPr>
          <p:nvPr>
            <p:ph sz="half" idx="1"/>
          </p:nvPr>
        </p:nvSpPr>
        <p:spPr>
          <a:xfrm>
            <a:off x="464699" y="4772397"/>
            <a:ext cx="2448519" cy="671208"/>
          </a:xfrm>
        </p:spPr>
        <p:txBody>
          <a:bodyPr>
            <a:noAutofit/>
          </a:bodyPr>
          <a:lstStyle/>
          <a:p>
            <a:pPr marL="0" indent="0" algn="ctr">
              <a:lnSpc>
                <a:spcPct val="100000"/>
              </a:lnSpc>
              <a:buNone/>
            </a:pPr>
            <a:r>
              <a:rPr lang="en-US" sz="1600" b="1">
                <a:solidFill>
                  <a:srgbClr val="0078D4"/>
                </a:solidFill>
                <a:latin typeface="Segoe UI Semibold" panose="020B0502040204020203" pitchFamily="34" charset="0"/>
                <a:cs typeface="Segoe UI Semibold" panose="020B0502040204020203" pitchFamily="34" charset="0"/>
              </a:rPr>
              <a:t>Improved student outcomes</a:t>
            </a:r>
          </a:p>
        </p:txBody>
      </p:sp>
      <p:sp>
        <p:nvSpPr>
          <p:cNvPr id="4" name="Content Placeholder 3">
            <a:extLst>
              <a:ext uri="{FF2B5EF4-FFF2-40B4-BE49-F238E27FC236}">
                <a16:creationId xmlns:a16="http://schemas.microsoft.com/office/drawing/2014/main" id="{20A6760E-5B8A-4A15-870E-2A45060C9BB3}"/>
              </a:ext>
            </a:extLst>
          </p:cNvPr>
          <p:cNvSpPr>
            <a:spLocks noGrp="1"/>
          </p:cNvSpPr>
          <p:nvPr>
            <p:ph sz="half" idx="2"/>
          </p:nvPr>
        </p:nvSpPr>
        <p:spPr>
          <a:xfrm>
            <a:off x="6333065" y="4772397"/>
            <a:ext cx="2468998" cy="671208"/>
          </a:xfrm>
        </p:spPr>
        <p:txBody>
          <a:bodyPr>
            <a:noAutofit/>
          </a:bodyPr>
          <a:lstStyle/>
          <a:p>
            <a:pPr marL="0" indent="0" algn="ctr">
              <a:lnSpc>
                <a:spcPct val="100000"/>
              </a:lnSpc>
              <a:buNone/>
              <a:defRPr/>
            </a:pPr>
            <a:r>
              <a:rPr lang="en-US" sz="1600" b="1">
                <a:solidFill>
                  <a:srgbClr val="0078D4"/>
                </a:solidFill>
                <a:latin typeface="Segoe UI Semibold" panose="020B0502040204020203" pitchFamily="34" charset="0"/>
                <a:cs typeface="Segoe UI Semibold" panose="020B0502040204020203" pitchFamily="34" charset="0"/>
              </a:rPr>
              <a:t>Lower total cost of ownership</a:t>
            </a:r>
          </a:p>
        </p:txBody>
      </p:sp>
      <p:sp>
        <p:nvSpPr>
          <p:cNvPr id="5" name="Content Placeholder 2">
            <a:extLst>
              <a:ext uri="{FF2B5EF4-FFF2-40B4-BE49-F238E27FC236}">
                <a16:creationId xmlns:a16="http://schemas.microsoft.com/office/drawing/2014/main" id="{270C003E-54E8-4A8F-8449-75D7EAD1CDA0}"/>
              </a:ext>
            </a:extLst>
          </p:cNvPr>
          <p:cNvSpPr txBox="1">
            <a:spLocks/>
          </p:cNvSpPr>
          <p:nvPr/>
        </p:nvSpPr>
        <p:spPr>
          <a:xfrm>
            <a:off x="3388642" y="4772397"/>
            <a:ext cx="2468999" cy="6712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sz="1600" b="1">
                <a:solidFill>
                  <a:srgbClr val="0078D4"/>
                </a:solidFill>
                <a:latin typeface="Segoe UI Semibold" panose="020B0502040204020203" pitchFamily="34" charset="0"/>
                <a:cs typeface="Segoe UI Semibold" panose="020B0502040204020203" pitchFamily="34" charset="0"/>
              </a:rPr>
              <a:t>Teacher time </a:t>
            </a:r>
            <a:br>
              <a:rPr lang="en-US" sz="1600" b="1">
                <a:solidFill>
                  <a:srgbClr val="0078D4"/>
                </a:solidFill>
                <a:latin typeface="Segoe UI Semibold" panose="020B0502040204020203" pitchFamily="34" charset="0"/>
                <a:cs typeface="Segoe UI Semibold" panose="020B0502040204020203" pitchFamily="34" charset="0"/>
              </a:rPr>
            </a:br>
            <a:r>
              <a:rPr lang="en-US" sz="1600" b="1">
                <a:solidFill>
                  <a:srgbClr val="0078D4"/>
                </a:solidFill>
                <a:latin typeface="Segoe UI Semibold" panose="020B0502040204020203" pitchFamily="34" charset="0"/>
                <a:cs typeface="Segoe UI Semibold" panose="020B0502040204020203" pitchFamily="34" charset="0"/>
              </a:rPr>
              <a:t>savings</a:t>
            </a:r>
          </a:p>
        </p:txBody>
      </p:sp>
      <p:sp>
        <p:nvSpPr>
          <p:cNvPr id="6" name="Content Placeholder 3">
            <a:extLst>
              <a:ext uri="{FF2B5EF4-FFF2-40B4-BE49-F238E27FC236}">
                <a16:creationId xmlns:a16="http://schemas.microsoft.com/office/drawing/2014/main" id="{5D0B00F5-9A0D-485C-A28D-DBE20FD040DD}"/>
              </a:ext>
            </a:extLst>
          </p:cNvPr>
          <p:cNvSpPr txBox="1">
            <a:spLocks/>
          </p:cNvSpPr>
          <p:nvPr/>
        </p:nvSpPr>
        <p:spPr>
          <a:xfrm>
            <a:off x="9273033" y="4772397"/>
            <a:ext cx="2468999" cy="6712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1" u="none" strike="noStrike" kern="1200" cap="none" normalizeH="0" baseline="0" noProof="0">
                <a:ln>
                  <a:noFill/>
                </a:ln>
                <a:solidFill>
                  <a:srgbClr val="0078D4"/>
                </a:solidFill>
                <a:effectLst/>
                <a:uLnTx/>
                <a:uFillTx/>
                <a:latin typeface="Segoe UI Semibold" panose="020B0502040204020203" pitchFamily="34" charset="0"/>
                <a:cs typeface="Segoe UI Semibold" panose="020B0502040204020203" pitchFamily="34" charset="0"/>
              </a:rPr>
              <a:t>Simplified IT management</a:t>
            </a:r>
          </a:p>
        </p:txBody>
      </p:sp>
      <p:sp>
        <p:nvSpPr>
          <p:cNvPr id="16" name="Rectangle 15">
            <a:extLst>
              <a:ext uri="{FF2B5EF4-FFF2-40B4-BE49-F238E27FC236}">
                <a16:creationId xmlns:a16="http://schemas.microsoft.com/office/drawing/2014/main" id="{3554EA8D-A6C1-8943-8005-90CD3E1ECA0B}"/>
              </a:ext>
            </a:extLst>
          </p:cNvPr>
          <p:cNvSpPr/>
          <p:nvPr/>
        </p:nvSpPr>
        <p:spPr>
          <a:xfrm>
            <a:off x="9273034" y="2194500"/>
            <a:ext cx="2468999" cy="2468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8274E151-6FFA-DC46-84E2-D16CFDCB4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8761" y="2194619"/>
            <a:ext cx="2468880" cy="2468880"/>
          </a:xfrm>
          <a:prstGeom prst="rect">
            <a:avLst/>
          </a:prstGeom>
        </p:spPr>
      </p:pic>
      <p:pic>
        <p:nvPicPr>
          <p:cNvPr id="22" name="Picture 21">
            <a:extLst>
              <a:ext uri="{FF2B5EF4-FFF2-40B4-BE49-F238E27FC236}">
                <a16:creationId xmlns:a16="http://schemas.microsoft.com/office/drawing/2014/main" id="{2ABC1742-6353-9745-ADCE-5A3FA39A48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19" y="2194619"/>
            <a:ext cx="2468880" cy="2468880"/>
          </a:xfrm>
          <a:prstGeom prst="rect">
            <a:avLst/>
          </a:prstGeom>
        </p:spPr>
      </p:pic>
      <p:pic>
        <p:nvPicPr>
          <p:cNvPr id="23" name="Picture 22">
            <a:extLst>
              <a:ext uri="{FF2B5EF4-FFF2-40B4-BE49-F238E27FC236}">
                <a16:creationId xmlns:a16="http://schemas.microsoft.com/office/drawing/2014/main" id="{4936EA8A-4924-2B43-8A05-578274EB1D9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5000"/>
                    </a14:imgEffect>
                  </a14:imgLayer>
                </a14:imgProps>
              </a:ext>
              <a:ext uri="{28A0092B-C50C-407E-A947-70E740481C1C}">
                <a14:useLocalDpi xmlns:a14="http://schemas.microsoft.com/office/drawing/2010/main" val="0"/>
              </a:ext>
            </a:extLst>
          </a:blip>
          <a:stretch>
            <a:fillRect/>
          </a:stretch>
        </p:blipFill>
        <p:spPr>
          <a:xfrm>
            <a:off x="9273152" y="2194500"/>
            <a:ext cx="2468880" cy="2468880"/>
          </a:xfrm>
          <a:prstGeom prst="rect">
            <a:avLst/>
          </a:prstGeom>
        </p:spPr>
      </p:pic>
      <p:pic>
        <p:nvPicPr>
          <p:cNvPr id="27" name="Picture 26">
            <a:extLst>
              <a:ext uri="{FF2B5EF4-FFF2-40B4-BE49-F238E27FC236}">
                <a16:creationId xmlns:a16="http://schemas.microsoft.com/office/drawing/2014/main" id="{57AC469E-70CF-D44E-864E-025B37E9EC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3183" y="2194500"/>
            <a:ext cx="2468880" cy="2468880"/>
          </a:xfrm>
          <a:prstGeom prst="rect">
            <a:avLst/>
          </a:prstGeom>
        </p:spPr>
      </p:pic>
    </p:spTree>
    <p:extLst>
      <p:ext uri="{BB962C8B-B14F-4D97-AF65-F5344CB8AC3E}">
        <p14:creationId xmlns:p14="http://schemas.microsoft.com/office/powerpoint/2010/main" val="1666259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7552AD3-29D3-405A-A3AE-F4BC33DBAE89}"/>
              </a:ext>
            </a:extLst>
          </p:cNvPr>
          <p:cNvSpPr/>
          <p:nvPr/>
        </p:nvSpPr>
        <p:spPr>
          <a:xfrm>
            <a:off x="7985718" y="3337526"/>
            <a:ext cx="3346698" cy="2553007"/>
          </a:xfrm>
          <a:prstGeom prst="rect">
            <a:avLst/>
          </a:prstGeom>
        </p:spPr>
        <p:txBody>
          <a:bodyPr wrap="square">
            <a:spAutoFit/>
          </a:bodyPr>
          <a:lstStyle/>
          <a:p>
            <a:pPr defTabSz="896214">
              <a:spcAft>
                <a:spcPts val="600"/>
              </a:spcAft>
              <a:defRPr/>
            </a:pPr>
            <a:r>
              <a:rPr lang="en-US" sz="1765" spc="47">
                <a:gradFill>
                  <a:gsLst>
                    <a:gs pos="0">
                      <a:schemeClr val="tx1"/>
                    </a:gs>
                    <a:gs pos="100000">
                      <a:schemeClr val="tx1"/>
                    </a:gs>
                  </a:gsLst>
                  <a:lin ang="2700000" scaled="1"/>
                </a:gradFill>
                <a:cs typeface="Segoe UI Semibold" panose="020B0702040204020203" pitchFamily="34" charset="0"/>
              </a:rPr>
              <a:t>Multiple devices</a:t>
            </a:r>
          </a:p>
          <a:p>
            <a:pPr defTabSz="896214">
              <a:spcAft>
                <a:spcPts val="600"/>
              </a:spcAft>
              <a:defRPr/>
            </a:pPr>
            <a:r>
              <a:rPr lang="en-US" sz="1765" spc="47">
                <a:gradFill>
                  <a:gsLst>
                    <a:gs pos="0">
                      <a:schemeClr val="tx1"/>
                    </a:gs>
                    <a:gs pos="100000">
                      <a:schemeClr val="tx1"/>
                    </a:gs>
                  </a:gsLst>
                  <a:lin ang="2700000" scaled="1"/>
                </a:gradFill>
                <a:cs typeface="Segoe UI Semibold" panose="020B0702040204020203" pitchFamily="34" charset="0"/>
              </a:rPr>
              <a:t>User and institution owned</a:t>
            </a:r>
          </a:p>
          <a:p>
            <a:pPr defTabSz="896214">
              <a:spcAft>
                <a:spcPts val="600"/>
              </a:spcAft>
              <a:defRPr/>
            </a:pPr>
            <a:r>
              <a:rPr lang="en-US" sz="1765" spc="47">
                <a:gradFill>
                  <a:gsLst>
                    <a:gs pos="0">
                      <a:schemeClr val="tx1"/>
                    </a:gs>
                    <a:gs pos="100000">
                      <a:schemeClr val="tx1"/>
                    </a:gs>
                  </a:gsLst>
                  <a:lin ang="2700000" scaled="1"/>
                </a:gradFill>
                <a:cs typeface="Segoe UI Semibold" panose="020B0702040204020203" pitchFamily="34" charset="0"/>
              </a:rPr>
              <a:t>Cloud managed &amp; SaaS apps</a:t>
            </a:r>
          </a:p>
          <a:p>
            <a:pPr defTabSz="896214">
              <a:spcAft>
                <a:spcPts val="600"/>
              </a:spcAft>
              <a:defRPr/>
            </a:pPr>
            <a:endParaRPr lang="en-US" sz="2400" spc="47">
              <a:gradFill>
                <a:gsLst>
                  <a:gs pos="0">
                    <a:schemeClr val="tx1"/>
                  </a:gs>
                  <a:gs pos="100000">
                    <a:schemeClr val="tx1"/>
                  </a:gs>
                </a:gsLst>
                <a:lin ang="2700000" scaled="1"/>
              </a:gradFill>
              <a:cs typeface="Segoe UI Semibold" panose="020B0702040204020203" pitchFamily="34" charset="0"/>
            </a:endParaRPr>
          </a:p>
          <a:p>
            <a:pPr defTabSz="896214">
              <a:spcAft>
                <a:spcPts val="600"/>
              </a:spcAft>
              <a:defRPr/>
            </a:pPr>
            <a:r>
              <a:rPr lang="en-US" sz="1765" spc="47">
                <a:gradFill>
                  <a:gsLst>
                    <a:gs pos="0">
                      <a:schemeClr val="tx1"/>
                    </a:gs>
                    <a:gs pos="100000">
                      <a:schemeClr val="tx1"/>
                    </a:gs>
                  </a:gsLst>
                  <a:lin ang="2700000" scaled="1"/>
                </a:gradFill>
                <a:cs typeface="Segoe UI Semibold" panose="020B0702040204020203" pitchFamily="34" charset="0"/>
              </a:rPr>
              <a:t>Automated</a:t>
            </a:r>
          </a:p>
          <a:p>
            <a:pPr defTabSz="896214">
              <a:spcAft>
                <a:spcPts val="600"/>
              </a:spcAft>
              <a:defRPr/>
            </a:pPr>
            <a:r>
              <a:rPr lang="en-US" sz="1765" spc="47">
                <a:gradFill>
                  <a:gsLst>
                    <a:gs pos="0">
                      <a:schemeClr val="tx1"/>
                    </a:gs>
                    <a:gs pos="100000">
                      <a:schemeClr val="tx1"/>
                    </a:gs>
                  </a:gsLst>
                  <a:lin ang="2700000" scaled="1"/>
                </a:gradFill>
                <a:cs typeface="Segoe UI Semibold" panose="020B0702040204020203" pitchFamily="34" charset="0"/>
              </a:rPr>
              <a:t>Proactive</a:t>
            </a:r>
          </a:p>
          <a:p>
            <a:pPr defTabSz="896214">
              <a:spcAft>
                <a:spcPts val="600"/>
              </a:spcAft>
              <a:defRPr/>
            </a:pPr>
            <a:r>
              <a:rPr lang="en-US" sz="1765" spc="47">
                <a:gradFill>
                  <a:gsLst>
                    <a:gs pos="0">
                      <a:schemeClr val="tx1"/>
                    </a:gs>
                    <a:gs pos="100000">
                      <a:schemeClr val="tx1"/>
                    </a:gs>
                  </a:gsLst>
                  <a:lin ang="2700000" scaled="1"/>
                </a:gradFill>
                <a:cs typeface="Segoe UI Semibold" panose="020B0702040204020203" pitchFamily="34" charset="0"/>
              </a:rPr>
              <a:t>Self-service</a:t>
            </a:r>
          </a:p>
        </p:txBody>
      </p:sp>
      <p:sp>
        <p:nvSpPr>
          <p:cNvPr id="21" name="Rectangle 20">
            <a:extLst>
              <a:ext uri="{FF2B5EF4-FFF2-40B4-BE49-F238E27FC236}">
                <a16:creationId xmlns:a16="http://schemas.microsoft.com/office/drawing/2014/main" id="{79E69BBE-B9D0-4011-A09F-2A12C9D553D9}"/>
              </a:ext>
            </a:extLst>
          </p:cNvPr>
          <p:cNvSpPr/>
          <p:nvPr/>
        </p:nvSpPr>
        <p:spPr>
          <a:xfrm>
            <a:off x="823279" y="3337527"/>
            <a:ext cx="3425691" cy="2578398"/>
          </a:xfrm>
          <a:prstGeom prst="rect">
            <a:avLst/>
          </a:prstGeom>
        </p:spPr>
        <p:txBody>
          <a:bodyPr wrap="square">
            <a:spAutoFit/>
          </a:bodyPr>
          <a:lstStyle/>
          <a:p>
            <a:pPr algn="r" defTabSz="896214">
              <a:spcAft>
                <a:spcPts val="600"/>
              </a:spcAft>
              <a:defRPr/>
            </a:pPr>
            <a:r>
              <a:rPr lang="en-US" sz="1765" spc="47">
                <a:gradFill>
                  <a:gsLst>
                    <a:gs pos="0">
                      <a:schemeClr val="tx1"/>
                    </a:gs>
                    <a:gs pos="100000">
                      <a:schemeClr val="tx1"/>
                    </a:gs>
                  </a:gsLst>
                  <a:lin ang="2700000" scaled="1"/>
                </a:gradFill>
                <a:cs typeface="Segoe UI Semibold" panose="020B0702040204020203" pitchFamily="34" charset="0"/>
              </a:rPr>
              <a:t>Single device</a:t>
            </a:r>
          </a:p>
          <a:p>
            <a:pPr algn="r" defTabSz="896214">
              <a:spcAft>
                <a:spcPts val="600"/>
              </a:spcAft>
              <a:defRPr/>
            </a:pPr>
            <a:r>
              <a:rPr lang="en-US" sz="1765" spc="47">
                <a:gradFill>
                  <a:gsLst>
                    <a:gs pos="0">
                      <a:schemeClr val="tx1"/>
                    </a:gs>
                    <a:gs pos="100000">
                      <a:schemeClr val="tx1"/>
                    </a:gs>
                  </a:gsLst>
                  <a:lin ang="2700000" scaled="1"/>
                </a:gradFill>
                <a:cs typeface="Segoe UI Semibold" panose="020B0702040204020203" pitchFamily="34" charset="0"/>
              </a:rPr>
              <a:t>Institution owned</a:t>
            </a:r>
          </a:p>
          <a:p>
            <a:pPr algn="r" defTabSz="896214">
              <a:spcAft>
                <a:spcPts val="600"/>
              </a:spcAft>
              <a:defRPr/>
            </a:pPr>
            <a:r>
              <a:rPr lang="en-US" sz="1765" spc="47">
                <a:gradFill>
                  <a:gsLst>
                    <a:gs pos="0">
                      <a:schemeClr val="tx1"/>
                    </a:gs>
                    <a:gs pos="100000">
                      <a:schemeClr val="tx1"/>
                    </a:gs>
                  </a:gsLst>
                  <a:lin ang="2700000" scaled="1"/>
                </a:gradFill>
                <a:cs typeface="Segoe UI Semibold" panose="020B0702040204020203" pitchFamily="34" charset="0"/>
              </a:rPr>
              <a:t>School network (on-prem) &amp; legacy apps</a:t>
            </a:r>
          </a:p>
          <a:p>
            <a:pPr algn="r" defTabSz="896214">
              <a:spcAft>
                <a:spcPts val="600"/>
              </a:spcAft>
              <a:defRPr/>
            </a:pPr>
            <a:endParaRPr lang="en-US" sz="800" spc="47">
              <a:gradFill>
                <a:gsLst>
                  <a:gs pos="0">
                    <a:schemeClr val="tx1"/>
                  </a:gs>
                  <a:gs pos="100000">
                    <a:schemeClr val="tx1"/>
                  </a:gs>
                </a:gsLst>
                <a:lin ang="2700000" scaled="1"/>
              </a:gradFill>
              <a:cs typeface="Segoe UI Semibold" panose="020B0702040204020203" pitchFamily="34" charset="0"/>
            </a:endParaRPr>
          </a:p>
          <a:p>
            <a:pPr algn="r" defTabSz="896214">
              <a:spcAft>
                <a:spcPts val="600"/>
              </a:spcAft>
              <a:defRPr/>
            </a:pPr>
            <a:r>
              <a:rPr lang="en-US" sz="1765" spc="47">
                <a:gradFill>
                  <a:gsLst>
                    <a:gs pos="0">
                      <a:schemeClr val="tx1"/>
                    </a:gs>
                    <a:gs pos="100000">
                      <a:schemeClr val="tx1"/>
                    </a:gs>
                  </a:gsLst>
                  <a:lin ang="2700000" scaled="1"/>
                </a:gradFill>
                <a:cs typeface="Segoe UI Semibold" panose="020B0702040204020203" pitchFamily="34" charset="0"/>
              </a:rPr>
              <a:t>Manual</a:t>
            </a:r>
          </a:p>
          <a:p>
            <a:pPr algn="r" defTabSz="896214">
              <a:spcAft>
                <a:spcPts val="600"/>
              </a:spcAft>
              <a:defRPr/>
            </a:pPr>
            <a:r>
              <a:rPr lang="en-US" sz="1765" spc="47">
                <a:gradFill>
                  <a:gsLst>
                    <a:gs pos="0">
                      <a:schemeClr val="tx1"/>
                    </a:gs>
                    <a:gs pos="100000">
                      <a:schemeClr val="tx1"/>
                    </a:gs>
                  </a:gsLst>
                  <a:lin ang="2700000" scaled="1"/>
                </a:gradFill>
                <a:cs typeface="Segoe UI Semibold" panose="020B0702040204020203" pitchFamily="34" charset="0"/>
              </a:rPr>
              <a:t>Reactive</a:t>
            </a:r>
          </a:p>
          <a:p>
            <a:pPr algn="r" defTabSz="896214">
              <a:spcAft>
                <a:spcPts val="600"/>
              </a:spcAft>
              <a:defRPr/>
            </a:pPr>
            <a:r>
              <a:rPr lang="en-US" sz="1765" spc="47">
                <a:gradFill>
                  <a:gsLst>
                    <a:gs pos="0">
                      <a:schemeClr val="tx1"/>
                    </a:gs>
                    <a:gs pos="100000">
                      <a:schemeClr val="tx1"/>
                    </a:gs>
                  </a:gsLst>
                  <a:lin ang="2700000" scaled="1"/>
                </a:gradFill>
                <a:cs typeface="Segoe UI Semibold" panose="020B0702040204020203" pitchFamily="34" charset="0"/>
              </a:rPr>
              <a:t>High-touch</a:t>
            </a:r>
          </a:p>
        </p:txBody>
      </p:sp>
      <p:sp>
        <p:nvSpPr>
          <p:cNvPr id="50" name="TextBox 49">
            <a:extLst>
              <a:ext uri="{FF2B5EF4-FFF2-40B4-BE49-F238E27FC236}">
                <a16:creationId xmlns:a16="http://schemas.microsoft.com/office/drawing/2014/main" id="{47CE3966-A160-421B-8DFC-927F74DEA8C8}"/>
              </a:ext>
            </a:extLst>
          </p:cNvPr>
          <p:cNvSpPr txBox="1"/>
          <p:nvPr/>
        </p:nvSpPr>
        <p:spPr>
          <a:xfrm>
            <a:off x="5496373" y="3608168"/>
            <a:ext cx="1241944" cy="1618766"/>
          </a:xfrm>
          <a:prstGeom prst="rect">
            <a:avLst/>
          </a:prstGeom>
          <a:noFill/>
        </p:spPr>
        <p:txBody>
          <a:bodyPr wrap="none" lIns="179259" tIns="143407" rIns="179259" bIns="143407" rtlCol="0">
            <a:spAutoFit/>
          </a:bodyPr>
          <a:lstStyle/>
          <a:p>
            <a:pPr algn="ctr" defTabSz="914192">
              <a:lnSpc>
                <a:spcPct val="90000"/>
              </a:lnSpc>
              <a:spcAft>
                <a:spcPts val="588"/>
              </a:spcAft>
            </a:pPr>
            <a:r>
              <a:rPr lang="en-US" sz="9409">
                <a:solidFill>
                  <a:srgbClr val="0078D7"/>
                </a:solidFill>
                <a:latin typeface="Segoe UI Semibold" panose="020B0702040204020203" pitchFamily="34" charset="0"/>
                <a:ea typeface="Segoe UI Black" panose="020B0A02040204020203" pitchFamily="34" charset="0"/>
                <a:cs typeface="Segoe UI Semibold" panose="020B0702040204020203" pitchFamily="34" charset="0"/>
              </a:rPr>
              <a:t>&amp;</a:t>
            </a:r>
          </a:p>
        </p:txBody>
      </p:sp>
      <p:sp>
        <p:nvSpPr>
          <p:cNvPr id="23" name="Rectangle 22">
            <a:extLst>
              <a:ext uri="{FF2B5EF4-FFF2-40B4-BE49-F238E27FC236}">
                <a16:creationId xmlns:a16="http://schemas.microsoft.com/office/drawing/2014/main" id="{FFFA75E1-802C-48A4-B5DA-8E7CD8635772}"/>
              </a:ext>
            </a:extLst>
          </p:cNvPr>
          <p:cNvSpPr/>
          <p:nvPr/>
        </p:nvSpPr>
        <p:spPr>
          <a:xfrm>
            <a:off x="1046836" y="2662744"/>
            <a:ext cx="3159448" cy="369279"/>
          </a:xfrm>
          <a:prstGeom prst="rect">
            <a:avLst/>
          </a:prstGeom>
        </p:spPr>
        <p:txBody>
          <a:bodyPr wrap="square">
            <a:spAutoFit/>
          </a:bodyPr>
          <a:lstStyle/>
          <a:p>
            <a:pPr algn="r" defTabSz="896214">
              <a:lnSpc>
                <a:spcPct val="90000"/>
              </a:lnSpc>
              <a:spcAft>
                <a:spcPts val="2353"/>
              </a:spcAft>
              <a:defRPr/>
            </a:pPr>
            <a:r>
              <a:rPr lang="en-US" sz="1961" spc="47">
                <a:gradFill>
                  <a:gsLst>
                    <a:gs pos="0">
                      <a:schemeClr val="tx1"/>
                    </a:gs>
                    <a:gs pos="100000">
                      <a:schemeClr val="tx1"/>
                    </a:gs>
                  </a:gsLst>
                  <a:lin ang="2700000" scaled="1"/>
                </a:gradFill>
                <a:cs typeface="Segoe UI Semibold" panose="020B0702040204020203" pitchFamily="34" charset="0"/>
              </a:rPr>
              <a:t>Traditional IT</a:t>
            </a:r>
          </a:p>
        </p:txBody>
      </p:sp>
      <p:cxnSp>
        <p:nvCxnSpPr>
          <p:cNvPr id="19" name="Straight Connector 18">
            <a:extLst>
              <a:ext uri="{FF2B5EF4-FFF2-40B4-BE49-F238E27FC236}">
                <a16:creationId xmlns:a16="http://schemas.microsoft.com/office/drawing/2014/main" id="{7C55CD2D-0C43-4F0A-91FB-DD09821C282F}"/>
              </a:ext>
            </a:extLst>
          </p:cNvPr>
          <p:cNvCxnSpPr/>
          <p:nvPr/>
        </p:nvCxnSpPr>
        <p:spPr>
          <a:xfrm flipH="1">
            <a:off x="1444941" y="3140103"/>
            <a:ext cx="268889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F91F0F27-552B-4D63-9A85-249E82B2CF00}"/>
              </a:ext>
            </a:extLst>
          </p:cNvPr>
          <p:cNvSpPr/>
          <p:nvPr/>
        </p:nvSpPr>
        <p:spPr>
          <a:xfrm>
            <a:off x="7985719" y="2662744"/>
            <a:ext cx="3159448" cy="369279"/>
          </a:xfrm>
          <a:prstGeom prst="rect">
            <a:avLst/>
          </a:prstGeom>
        </p:spPr>
        <p:txBody>
          <a:bodyPr wrap="square">
            <a:spAutoFit/>
          </a:bodyPr>
          <a:lstStyle/>
          <a:p>
            <a:pPr defTabSz="896214">
              <a:lnSpc>
                <a:spcPct val="90000"/>
              </a:lnSpc>
              <a:spcAft>
                <a:spcPts val="2353"/>
              </a:spcAft>
              <a:defRPr/>
            </a:pPr>
            <a:r>
              <a:rPr lang="en-US" sz="1961" spc="47">
                <a:gradFill>
                  <a:gsLst>
                    <a:gs pos="0">
                      <a:schemeClr val="tx1"/>
                    </a:gs>
                    <a:gs pos="100000">
                      <a:schemeClr val="tx1"/>
                    </a:gs>
                  </a:gsLst>
                  <a:lin ang="2700000" scaled="1"/>
                </a:gradFill>
                <a:cs typeface="Segoe UI Semibold" panose="020B0702040204020203" pitchFamily="34" charset="0"/>
              </a:rPr>
              <a:t>Modern IT</a:t>
            </a:r>
          </a:p>
        </p:txBody>
      </p:sp>
      <p:cxnSp>
        <p:nvCxnSpPr>
          <p:cNvPr id="20" name="Straight Connector 19">
            <a:extLst>
              <a:ext uri="{FF2B5EF4-FFF2-40B4-BE49-F238E27FC236}">
                <a16:creationId xmlns:a16="http://schemas.microsoft.com/office/drawing/2014/main" id="{BAD802A3-CDC8-4E27-A819-513938DB7838}"/>
              </a:ext>
            </a:extLst>
          </p:cNvPr>
          <p:cNvCxnSpPr/>
          <p:nvPr/>
        </p:nvCxnSpPr>
        <p:spPr>
          <a:xfrm flipH="1">
            <a:off x="8090919" y="3140103"/>
            <a:ext cx="268889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24E3986-9FC7-48A9-B383-6564709B33DA}"/>
              </a:ext>
            </a:extLst>
          </p:cNvPr>
          <p:cNvSpPr txBox="1"/>
          <p:nvPr/>
        </p:nvSpPr>
        <p:spPr>
          <a:xfrm>
            <a:off x="5260593" y="3608169"/>
            <a:ext cx="1713503" cy="1592822"/>
          </a:xfrm>
          <a:prstGeom prst="rect">
            <a:avLst/>
          </a:prstGeom>
          <a:solidFill>
            <a:srgbClr val="FFFFFF"/>
          </a:solidFill>
        </p:spPr>
        <p:txBody>
          <a:bodyPr wrap="none" lIns="179259" tIns="143407" rIns="179259" bIns="143407" rtlCol="0">
            <a:spAutoFit/>
          </a:bodyPr>
          <a:lstStyle/>
          <a:p>
            <a:pPr algn="ctr" defTabSz="914192">
              <a:lnSpc>
                <a:spcPct val="90000"/>
              </a:lnSpc>
              <a:spcAft>
                <a:spcPts val="588"/>
              </a:spcAft>
            </a:pPr>
            <a:r>
              <a:rPr lang="en-US" sz="9409">
                <a:gradFill>
                  <a:gsLst>
                    <a:gs pos="0">
                      <a:schemeClr val="tx1"/>
                    </a:gs>
                    <a:gs pos="100000">
                      <a:schemeClr val="tx1"/>
                    </a:gs>
                  </a:gsLst>
                  <a:lin ang="2700000" scaled="1"/>
                </a:gradFill>
                <a:ea typeface="Segoe UI Black" panose="020B0A02040204020203" pitchFamily="34" charset="0"/>
                <a:cs typeface="Segoe UI Semibold" panose="020B0702040204020203" pitchFamily="34" charset="0"/>
              </a:rPr>
              <a:t>vs.</a:t>
            </a:r>
          </a:p>
        </p:txBody>
      </p:sp>
      <p:sp>
        <p:nvSpPr>
          <p:cNvPr id="2" name="Title 2">
            <a:extLst>
              <a:ext uri="{FF2B5EF4-FFF2-40B4-BE49-F238E27FC236}">
                <a16:creationId xmlns:a16="http://schemas.microsoft.com/office/drawing/2014/main" id="{9F149482-E7B2-467E-9FF5-03E09B7E71D6}"/>
              </a:ext>
            </a:extLst>
          </p:cNvPr>
          <p:cNvSpPr txBox="1">
            <a:spLocks/>
          </p:cNvSpPr>
          <p:nvPr/>
        </p:nvSpPr>
        <p:spPr>
          <a:xfrm>
            <a:off x="823280" y="358435"/>
            <a:ext cx="10308885" cy="12995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313"/>
              <a:t>Transitioning To Modern Management</a:t>
            </a:r>
          </a:p>
        </p:txBody>
      </p:sp>
      <p:grpSp>
        <p:nvGrpSpPr>
          <p:cNvPr id="4" name="Group 3">
            <a:extLst>
              <a:ext uri="{FF2B5EF4-FFF2-40B4-BE49-F238E27FC236}">
                <a16:creationId xmlns:a16="http://schemas.microsoft.com/office/drawing/2014/main" id="{813E28C1-BC4E-4279-8C85-D5BFF9B07C6E}"/>
              </a:ext>
            </a:extLst>
          </p:cNvPr>
          <p:cNvGrpSpPr/>
          <p:nvPr/>
        </p:nvGrpSpPr>
        <p:grpSpPr>
          <a:xfrm>
            <a:off x="2996758" y="1604129"/>
            <a:ext cx="922148" cy="922148"/>
            <a:chOff x="5634926" y="2967926"/>
            <a:chExt cx="922148" cy="922148"/>
          </a:xfrm>
        </p:grpSpPr>
        <p:sp>
          <p:nvSpPr>
            <p:cNvPr id="28" name="Rectangle: Diagonal Corners Rounded 27">
              <a:extLst>
                <a:ext uri="{FF2B5EF4-FFF2-40B4-BE49-F238E27FC236}">
                  <a16:creationId xmlns:a16="http://schemas.microsoft.com/office/drawing/2014/main" id="{8C03EA6A-E6C6-4123-ABED-4D816DEC12C3}"/>
                </a:ext>
              </a:extLst>
            </p:cNvPr>
            <p:cNvSpPr/>
            <p:nvPr/>
          </p:nvSpPr>
          <p:spPr>
            <a:xfrm>
              <a:off x="5634926" y="2967926"/>
              <a:ext cx="922148" cy="922148"/>
            </a:xfrm>
            <a:prstGeom prst="round2DiagRect">
              <a:avLst>
                <a:gd name="adj1" fmla="val 29727"/>
                <a:gd name="adj2" fmla="val 0"/>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30" name="Rectangle 29" descr="Computer">
              <a:extLst>
                <a:ext uri="{FF2B5EF4-FFF2-40B4-BE49-F238E27FC236}">
                  <a16:creationId xmlns:a16="http://schemas.microsoft.com/office/drawing/2014/main" id="{0768D614-DFDF-4FA1-8C1D-6E353950F5AF}"/>
                </a:ext>
              </a:extLst>
            </p:cNvPr>
            <p:cNvSpPr/>
            <p:nvPr/>
          </p:nvSpPr>
          <p:spPr>
            <a:xfrm>
              <a:off x="5831450" y="3164449"/>
              <a:ext cx="529101" cy="529101"/>
            </a:xfrm>
            <a:prstGeom prst="rect">
              <a:avLst/>
            </a:prstGeom>
            <a:blipFill>
              <a:blip r:embed="rId3">
                <a:extLs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grpSp>
        <p:nvGrpSpPr>
          <p:cNvPr id="11" name="Group 10">
            <a:extLst>
              <a:ext uri="{FF2B5EF4-FFF2-40B4-BE49-F238E27FC236}">
                <a16:creationId xmlns:a16="http://schemas.microsoft.com/office/drawing/2014/main" id="{6375BC92-6B7F-451B-B3BB-C300C7C2BC1A}"/>
              </a:ext>
            </a:extLst>
          </p:cNvPr>
          <p:cNvGrpSpPr/>
          <p:nvPr/>
        </p:nvGrpSpPr>
        <p:grpSpPr>
          <a:xfrm>
            <a:off x="8273094" y="1574713"/>
            <a:ext cx="922148" cy="922148"/>
            <a:chOff x="5634926" y="2967926"/>
            <a:chExt cx="922148" cy="922148"/>
          </a:xfrm>
        </p:grpSpPr>
        <p:sp>
          <p:nvSpPr>
            <p:cNvPr id="31" name="Rectangle: Diagonal Corners Rounded 30">
              <a:extLst>
                <a:ext uri="{FF2B5EF4-FFF2-40B4-BE49-F238E27FC236}">
                  <a16:creationId xmlns:a16="http://schemas.microsoft.com/office/drawing/2014/main" id="{3149C7A5-41A7-4920-8E12-55B7EBA43CF3}"/>
                </a:ext>
              </a:extLst>
            </p:cNvPr>
            <p:cNvSpPr/>
            <p:nvPr/>
          </p:nvSpPr>
          <p:spPr>
            <a:xfrm>
              <a:off x="5634926" y="2967926"/>
              <a:ext cx="922148" cy="922148"/>
            </a:xfrm>
            <a:prstGeom prst="round2DiagRect">
              <a:avLst>
                <a:gd name="adj1" fmla="val 29727"/>
                <a:gd name="adj2" fmla="val 0"/>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37" name="Rectangle 36" descr="Internet">
              <a:extLst>
                <a:ext uri="{FF2B5EF4-FFF2-40B4-BE49-F238E27FC236}">
                  <a16:creationId xmlns:a16="http://schemas.microsoft.com/office/drawing/2014/main" id="{DC7216B3-E68B-4B8A-B724-FE2F511BB777}"/>
                </a:ext>
              </a:extLst>
            </p:cNvPr>
            <p:cNvSpPr/>
            <p:nvPr/>
          </p:nvSpPr>
          <p:spPr>
            <a:xfrm>
              <a:off x="5831450" y="3164449"/>
              <a:ext cx="529101" cy="529101"/>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192844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1+#ppt_w/2"/>
                                          </p:val>
                                        </p:tav>
                                        <p:tav tm="100000">
                                          <p:val>
                                            <p:strVal val="#ppt_x"/>
                                          </p:val>
                                        </p:tav>
                                      </p:tavLst>
                                    </p:anim>
                                    <p:anim calcmode="lin" valueType="num">
                                      <p:cBhvr additive="base">
                                        <p:cTn id="13"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1"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Oval 49">
            <a:extLst>
              <a:ext uri="{FF2B5EF4-FFF2-40B4-BE49-F238E27FC236}">
                <a16:creationId xmlns:a16="http://schemas.microsoft.com/office/drawing/2014/main" id="{5E64C6A1-1440-0C42-ACD2-595DF455C2F6}"/>
              </a:ext>
              <a:ext uri="{C183D7F6-B498-43B3-948B-1728B52AA6E4}">
                <adec:decorative xmlns:adec="http://schemas.microsoft.com/office/drawing/2017/decorative" val="1"/>
              </a:ext>
            </a:extLst>
          </p:cNvPr>
          <p:cNvSpPr/>
          <p:nvPr/>
        </p:nvSpPr>
        <p:spPr bwMode="auto">
          <a:xfrm>
            <a:off x="2432623" y="3276855"/>
            <a:ext cx="7315200" cy="7315200"/>
          </a:xfrm>
          <a:prstGeom prst="ellipse">
            <a:avLst/>
          </a:prstGeom>
          <a:noFill/>
          <a:ln w="19050">
            <a:solidFill>
              <a:schemeClr val="tx1"/>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12" name="Rectangle 111" descr="Mobile application management&#10;">
            <a:extLst>
              <a:ext uri="{FF2B5EF4-FFF2-40B4-BE49-F238E27FC236}">
                <a16:creationId xmlns:a16="http://schemas.microsoft.com/office/drawing/2014/main" id="{6D0675AB-49FA-43B8-92D3-1A01F234CE3E}"/>
              </a:ext>
            </a:extLst>
          </p:cNvPr>
          <p:cNvSpPr/>
          <p:nvPr/>
        </p:nvSpPr>
        <p:spPr>
          <a:xfrm>
            <a:off x="8088824" y="5683705"/>
            <a:ext cx="2853929" cy="757130"/>
          </a:xfrm>
          <a:prstGeom prst="rect">
            <a:avLst/>
          </a:prstGeom>
          <a:solidFill>
            <a:schemeClr val="bg1"/>
          </a:solidFill>
        </p:spPr>
        <p:txBody>
          <a:bodyPr wrap="square">
            <a:spAutoFit/>
          </a:bodyPr>
          <a:lstStyle/>
          <a:p>
            <a:pPr marL="0" marR="0" lvl="0" indent="0" algn="ctr" defTabSz="913841"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solidFill>
                  <a:srgbClr val="2F2F2F"/>
                </a:solidFill>
                <a:effectLst/>
                <a:uLnTx/>
                <a:uFillTx/>
                <a:latin typeface="Segoe UI" panose="020B0502040204020203" pitchFamily="34" charset="0"/>
                <a:ea typeface="+mn-ea"/>
                <a:cs typeface="Segoe UI" panose="020B0502040204020203" pitchFamily="34" charset="0"/>
              </a:rPr>
              <a:t>Mobile application management</a:t>
            </a:r>
          </a:p>
        </p:txBody>
      </p:sp>
      <p:grpSp>
        <p:nvGrpSpPr>
          <p:cNvPr id="12" name="Group 11" descr="Mobile application management&#10;">
            <a:extLst>
              <a:ext uri="{FF2B5EF4-FFF2-40B4-BE49-F238E27FC236}">
                <a16:creationId xmlns:a16="http://schemas.microsoft.com/office/drawing/2014/main" id="{A88A2D4C-887A-48C4-B274-FF159A27B988}"/>
              </a:ext>
            </a:extLst>
          </p:cNvPr>
          <p:cNvGrpSpPr/>
          <p:nvPr/>
        </p:nvGrpSpPr>
        <p:grpSpPr>
          <a:xfrm>
            <a:off x="8850621" y="4341709"/>
            <a:ext cx="1143000" cy="1143000"/>
            <a:chOff x="5424567" y="1804374"/>
            <a:chExt cx="1143000" cy="1143000"/>
          </a:xfrm>
        </p:grpSpPr>
        <p:sp>
          <p:nvSpPr>
            <p:cNvPr id="158" name="Oval 157">
              <a:extLst>
                <a:ext uri="{FF2B5EF4-FFF2-40B4-BE49-F238E27FC236}">
                  <a16:creationId xmlns:a16="http://schemas.microsoft.com/office/drawing/2014/main" id="{EC31CE2F-B798-4053-BC75-2A2E35A5F41E}"/>
                </a:ext>
              </a:extLst>
            </p:cNvPr>
            <p:cNvSpPr/>
            <p:nvPr/>
          </p:nvSpPr>
          <p:spPr bwMode="auto">
            <a:xfrm>
              <a:off x="5424567" y="1804374"/>
              <a:ext cx="1143000" cy="1143000"/>
            </a:xfrm>
            <a:prstGeom prst="ellipse">
              <a:avLst/>
            </a:prstGeom>
            <a:solidFill>
              <a:schemeClr val="bg1"/>
            </a:solidFill>
            <a:ln w="76200" cap="flat" cmpd="sng" algn="ctr">
              <a:noFill/>
              <a:prstDash val="solid"/>
            </a:ln>
            <a:effectLst>
              <a:outerShdw blurRad="254000" dist="50800" dir="2700000" sx="101000" sy="101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grpSp>
          <p:nvGrpSpPr>
            <p:cNvPr id="10" name="Group 9">
              <a:extLst>
                <a:ext uri="{FF2B5EF4-FFF2-40B4-BE49-F238E27FC236}">
                  <a16:creationId xmlns:a16="http://schemas.microsoft.com/office/drawing/2014/main" id="{840CE0F8-7724-4AF7-A639-58CBA863965A}"/>
                </a:ext>
              </a:extLst>
            </p:cNvPr>
            <p:cNvGrpSpPr/>
            <p:nvPr/>
          </p:nvGrpSpPr>
          <p:grpSpPr>
            <a:xfrm>
              <a:off x="5739074" y="2051713"/>
              <a:ext cx="488874" cy="684932"/>
              <a:chOff x="5773049" y="2113958"/>
              <a:chExt cx="488874" cy="684932"/>
            </a:xfrm>
          </p:grpSpPr>
          <p:sp>
            <p:nvSpPr>
              <p:cNvPr id="141" name="Rectangle: Rounded Corners 147">
                <a:extLst>
                  <a:ext uri="{FF2B5EF4-FFF2-40B4-BE49-F238E27FC236}">
                    <a16:creationId xmlns:a16="http://schemas.microsoft.com/office/drawing/2014/main" id="{579C32A1-98E1-42D2-A0E3-0A91148B0CC2}"/>
                  </a:ext>
                </a:extLst>
              </p:cNvPr>
              <p:cNvSpPr/>
              <p:nvPr/>
            </p:nvSpPr>
            <p:spPr>
              <a:xfrm>
                <a:off x="5917737" y="2220162"/>
                <a:ext cx="344186" cy="578728"/>
              </a:xfrm>
              <a:prstGeom prst="roundRect">
                <a:avLst/>
              </a:prstGeom>
              <a:solidFill>
                <a:srgbClr val="C1C1C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pic>
            <p:nvPicPr>
              <p:cNvPr id="143" name="Graphic 142">
                <a:extLst>
                  <a:ext uri="{FF2B5EF4-FFF2-40B4-BE49-F238E27FC236}">
                    <a16:creationId xmlns:a16="http://schemas.microsoft.com/office/drawing/2014/main" id="{3735C41E-46D6-4E33-80DD-F8867739B8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90859" y="2415831"/>
                <a:ext cx="197942" cy="145424"/>
              </a:xfrm>
              <a:prstGeom prst="rect">
                <a:avLst/>
              </a:prstGeom>
            </p:spPr>
          </p:pic>
          <p:sp>
            <p:nvSpPr>
              <p:cNvPr id="144" name="Rectangle: Rounded Corners 23">
                <a:extLst>
                  <a:ext uri="{FF2B5EF4-FFF2-40B4-BE49-F238E27FC236}">
                    <a16:creationId xmlns:a16="http://schemas.microsoft.com/office/drawing/2014/main" id="{D9B08A1B-DA67-4A9E-BA74-F3F16D01574E}"/>
                  </a:ext>
                </a:extLst>
              </p:cNvPr>
              <p:cNvSpPr/>
              <p:nvPr/>
            </p:nvSpPr>
            <p:spPr>
              <a:xfrm>
                <a:off x="5811053" y="2158594"/>
                <a:ext cx="245445" cy="245445"/>
              </a:xfrm>
              <a:prstGeom prst="roundRect">
                <a:avLst/>
              </a:prstGeom>
              <a:solidFill>
                <a:schemeClr val="bg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45" name="Rectangle: Rounded Corners 156">
                <a:extLst>
                  <a:ext uri="{FF2B5EF4-FFF2-40B4-BE49-F238E27FC236}">
                    <a16:creationId xmlns:a16="http://schemas.microsoft.com/office/drawing/2014/main" id="{EFB5A80A-67DD-4BF4-96E1-7D7967EC09C6}"/>
                  </a:ext>
                </a:extLst>
              </p:cNvPr>
              <p:cNvSpPr/>
              <p:nvPr/>
            </p:nvSpPr>
            <p:spPr>
              <a:xfrm>
                <a:off x="5773049" y="2113958"/>
                <a:ext cx="245445" cy="245445"/>
              </a:xfrm>
              <a:prstGeom prst="roundRect">
                <a:avLst/>
              </a:prstGeom>
              <a:solidFill>
                <a:schemeClr val="accent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F0229A5F-805E-471A-BAAA-979057CC4BA0}"/>
                  </a:ext>
                </a:extLst>
              </p:cNvPr>
              <p:cNvSpPr/>
              <p:nvPr/>
            </p:nvSpPr>
            <p:spPr bwMode="auto">
              <a:xfrm>
                <a:off x="6046204" y="2686160"/>
                <a:ext cx="77506" cy="66863"/>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grpSp>
      </p:grpSp>
      <p:sp>
        <p:nvSpPr>
          <p:cNvPr id="91" name="Rectangle 90">
            <a:extLst>
              <a:ext uri="{FF2B5EF4-FFF2-40B4-BE49-F238E27FC236}">
                <a16:creationId xmlns:a16="http://schemas.microsoft.com/office/drawing/2014/main" id="{F63DF214-D3FD-40A5-A369-646E469704F8}"/>
              </a:ext>
            </a:extLst>
          </p:cNvPr>
          <p:cNvSpPr/>
          <p:nvPr/>
        </p:nvSpPr>
        <p:spPr>
          <a:xfrm>
            <a:off x="2637622" y="2358744"/>
            <a:ext cx="2459068" cy="978729"/>
          </a:xfrm>
          <a:prstGeom prst="rect">
            <a:avLst/>
          </a:prstGeom>
        </p:spPr>
        <p:txBody>
          <a:bodyPr wrap="square">
            <a:sp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mn-cs"/>
              </a:rPr>
              <a:t>Enable </a:t>
            </a:r>
            <a:br>
              <a:rPr kumimoji="0" lang="en-US" sz="3200" b="0" i="0" u="none" strike="noStrike" kern="1200" cap="none" spc="0" normalizeH="0" baseline="0" noProof="0">
                <a:ln>
                  <a:noFill/>
                </a:ln>
                <a:solidFill>
                  <a:srgbClr val="0078D4"/>
                </a:solidFill>
                <a:effectLst/>
                <a:uLnTx/>
                <a:uFillTx/>
                <a:latin typeface="Segoe UI Semibold"/>
                <a:ea typeface="+mn-ea"/>
                <a:cs typeface="+mn-cs"/>
              </a:rPr>
            </a:br>
            <a:r>
              <a:rPr kumimoji="0" lang="en-US" sz="3200" b="0" i="0" u="none" strike="noStrike" kern="1200" cap="none" spc="0" normalizeH="0" baseline="0" noProof="0">
                <a:ln>
                  <a:noFill/>
                </a:ln>
                <a:solidFill>
                  <a:srgbClr val="0078D4"/>
                </a:solidFill>
                <a:effectLst/>
                <a:uLnTx/>
                <a:uFillTx/>
                <a:latin typeface="Segoe UI Semibold"/>
                <a:ea typeface="+mn-ea"/>
                <a:cs typeface="+mn-cs"/>
              </a:rPr>
              <a:t>your users</a:t>
            </a:r>
          </a:p>
        </p:txBody>
      </p:sp>
      <p:sp>
        <p:nvSpPr>
          <p:cNvPr id="92" name="Rectangle 91">
            <a:extLst>
              <a:ext uri="{FF2B5EF4-FFF2-40B4-BE49-F238E27FC236}">
                <a16:creationId xmlns:a16="http://schemas.microsoft.com/office/drawing/2014/main" id="{8FBF51E6-B9E5-4772-8221-272E3DC389FE}"/>
              </a:ext>
            </a:extLst>
          </p:cNvPr>
          <p:cNvSpPr/>
          <p:nvPr/>
        </p:nvSpPr>
        <p:spPr>
          <a:xfrm>
            <a:off x="7568646" y="2358744"/>
            <a:ext cx="2007417" cy="978729"/>
          </a:xfrm>
          <a:prstGeom prst="rect">
            <a:avLst/>
          </a:prstGeom>
        </p:spPr>
        <p:txBody>
          <a:bodyPr wrap="square">
            <a:spAutoFit/>
          </a:bodyPr>
          <a:lstStyle/>
          <a:p>
            <a:pPr marL="0" marR="0" lvl="0" indent="0" algn="r" defTabSz="914102"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mn-cs"/>
              </a:rPr>
              <a:t>Protect </a:t>
            </a:r>
            <a:br>
              <a:rPr kumimoji="0" lang="en-US" sz="3200" b="0" i="0" u="none" strike="noStrike" kern="1200" cap="none" spc="0" normalizeH="0" baseline="0" noProof="0">
                <a:ln>
                  <a:noFill/>
                </a:ln>
                <a:solidFill>
                  <a:srgbClr val="0078D4"/>
                </a:solidFill>
                <a:effectLst/>
                <a:uLnTx/>
                <a:uFillTx/>
                <a:latin typeface="Segoe UI Semibold"/>
                <a:ea typeface="+mn-ea"/>
                <a:cs typeface="+mn-cs"/>
              </a:rPr>
            </a:br>
            <a:r>
              <a:rPr kumimoji="0" lang="en-US" sz="3200" b="0" i="0" u="none" strike="noStrike" kern="1200" cap="none" spc="0" normalizeH="0" baseline="0" noProof="0">
                <a:ln>
                  <a:noFill/>
                </a:ln>
                <a:solidFill>
                  <a:srgbClr val="0078D4"/>
                </a:solidFill>
                <a:effectLst/>
                <a:uLnTx/>
                <a:uFillTx/>
                <a:latin typeface="Segoe UI Semibold"/>
                <a:ea typeface="+mn-ea"/>
                <a:cs typeface="+mn-cs"/>
              </a:rPr>
              <a:t>your data</a:t>
            </a:r>
          </a:p>
        </p:txBody>
      </p:sp>
      <p:sp>
        <p:nvSpPr>
          <p:cNvPr id="113" name="Rectangle 112" descr="Mobile device management&#10;">
            <a:extLst>
              <a:ext uri="{FF2B5EF4-FFF2-40B4-BE49-F238E27FC236}">
                <a16:creationId xmlns:a16="http://schemas.microsoft.com/office/drawing/2014/main" id="{4CD83747-6FD5-484E-BF7C-57708C885D2E}"/>
              </a:ext>
            </a:extLst>
          </p:cNvPr>
          <p:cNvSpPr/>
          <p:nvPr/>
        </p:nvSpPr>
        <p:spPr>
          <a:xfrm>
            <a:off x="1434903" y="5655346"/>
            <a:ext cx="2393119" cy="757130"/>
          </a:xfrm>
          <a:prstGeom prst="rect">
            <a:avLst/>
          </a:prstGeom>
          <a:solidFill>
            <a:schemeClr val="bg1"/>
          </a:solidFill>
        </p:spPr>
        <p:txBody>
          <a:bodyPr wrap="square">
            <a:spAutoFit/>
          </a:bodyPr>
          <a:lstStyle/>
          <a:p>
            <a:pPr marL="0" marR="0" lvl="0" indent="0" algn="ctr" defTabSz="913841"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solidFill>
                  <a:srgbClr val="2F2F2F"/>
                </a:solidFill>
                <a:effectLst/>
                <a:uLnTx/>
                <a:uFillTx/>
                <a:latin typeface="Segoe UI" panose="020B0502040204020203" pitchFamily="34" charset="0"/>
                <a:ea typeface="+mn-ea"/>
                <a:cs typeface="Segoe UI" panose="020B0502040204020203" pitchFamily="34" charset="0"/>
              </a:rPr>
              <a:t>Mobile</a:t>
            </a:r>
            <a:r>
              <a:rPr kumimoji="0" lang="en-US" sz="2400" b="0" i="0" u="none" strike="noStrike" kern="0" cap="none" spc="0" normalizeH="0" baseline="0" noProof="0">
                <a:ln>
                  <a:noFill/>
                </a:ln>
                <a:solidFill>
                  <a:srgbClr val="282828"/>
                </a:solidFill>
                <a:effectLst/>
                <a:uLnTx/>
                <a:uFillTx/>
                <a:latin typeface="Segoe UI" panose="020B0502040204020203" pitchFamily="34" charset="0"/>
                <a:ea typeface="+mn-ea"/>
                <a:cs typeface="Segoe UI" panose="020B0502040204020203" pitchFamily="34" charset="0"/>
              </a:rPr>
              <a:t> device management</a:t>
            </a:r>
          </a:p>
        </p:txBody>
      </p:sp>
      <p:sp>
        <p:nvSpPr>
          <p:cNvPr id="117" name="Freeform 20">
            <a:extLst>
              <a:ext uri="{FF2B5EF4-FFF2-40B4-BE49-F238E27FC236}">
                <a16:creationId xmlns:a16="http://schemas.microsoft.com/office/drawing/2014/main" id="{46E4827F-A4EC-496F-9DE6-C7588603CEC8}"/>
              </a:ext>
              <a:ext uri="{C183D7F6-B498-43B3-948B-1728B52AA6E4}">
                <adec:decorative xmlns:adec="http://schemas.microsoft.com/office/drawing/2017/decorative" val="1"/>
              </a:ext>
            </a:extLst>
          </p:cNvPr>
          <p:cNvSpPr>
            <a:spLocks noEditPoints="1"/>
          </p:cNvSpPr>
          <p:nvPr/>
        </p:nvSpPr>
        <p:spPr bwMode="auto">
          <a:xfrm>
            <a:off x="3394954" y="4749516"/>
            <a:ext cx="697288" cy="690920"/>
          </a:xfrm>
          <a:custGeom>
            <a:avLst/>
            <a:gdLst>
              <a:gd name="T0" fmla="*/ 0 w 235"/>
              <a:gd name="T1" fmla="*/ 0 h 231"/>
              <a:gd name="T2" fmla="*/ 0 w 235"/>
              <a:gd name="T3" fmla="*/ 0 h 231"/>
              <a:gd name="T4" fmla="*/ 0 w 235"/>
              <a:gd name="T5" fmla="*/ 231 h 231"/>
              <a:gd name="T6" fmla="*/ 0 w 235"/>
              <a:gd name="T7" fmla="*/ 0 h 231"/>
              <a:gd name="T8" fmla="*/ 0 w 235"/>
              <a:gd name="T9" fmla="*/ 0 h 231"/>
              <a:gd name="T10" fmla="*/ 0 w 235"/>
              <a:gd name="T11" fmla="*/ 0 h 231"/>
              <a:gd name="T12" fmla="*/ 235 w 235"/>
              <a:gd name="T13" fmla="*/ 0 h 231"/>
              <a:gd name="T14" fmla="*/ 205 w 235"/>
              <a:gd name="T15" fmla="*/ 0 h 231"/>
              <a:gd name="T16" fmla="*/ 0 w 235"/>
              <a:gd name="T17" fmla="*/ 0 h 231"/>
              <a:gd name="T18" fmla="*/ 0 w 235"/>
              <a:gd name="T19" fmla="*/ 0 h 231"/>
              <a:gd name="T20" fmla="*/ 235 w 235"/>
              <a:gd name="T21" fmla="*/ 0 h 231"/>
              <a:gd name="T22" fmla="*/ 235 w 235"/>
              <a:gd name="T23"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5" h="231">
                <a:moveTo>
                  <a:pt x="0" y="0"/>
                </a:moveTo>
                <a:cubicBezTo>
                  <a:pt x="0" y="0"/>
                  <a:pt x="0" y="0"/>
                  <a:pt x="0" y="0"/>
                </a:cubicBezTo>
                <a:cubicBezTo>
                  <a:pt x="0" y="231"/>
                  <a:pt x="0" y="231"/>
                  <a:pt x="0" y="231"/>
                </a:cubicBezTo>
                <a:cubicBezTo>
                  <a:pt x="0" y="20"/>
                  <a:pt x="0" y="1"/>
                  <a:pt x="0" y="0"/>
                </a:cubicBezTo>
                <a:cubicBezTo>
                  <a:pt x="0" y="0"/>
                  <a:pt x="0" y="0"/>
                  <a:pt x="0" y="0"/>
                </a:cubicBezTo>
                <a:cubicBezTo>
                  <a:pt x="0" y="0"/>
                  <a:pt x="0" y="0"/>
                  <a:pt x="0" y="0"/>
                </a:cubicBezTo>
                <a:moveTo>
                  <a:pt x="235" y="0"/>
                </a:moveTo>
                <a:cubicBezTo>
                  <a:pt x="205" y="0"/>
                  <a:pt x="205" y="0"/>
                  <a:pt x="205" y="0"/>
                </a:cubicBezTo>
                <a:cubicBezTo>
                  <a:pt x="0" y="0"/>
                  <a:pt x="0" y="0"/>
                  <a:pt x="0" y="0"/>
                </a:cubicBezTo>
                <a:cubicBezTo>
                  <a:pt x="0" y="0"/>
                  <a:pt x="0" y="0"/>
                  <a:pt x="0" y="0"/>
                </a:cubicBezTo>
                <a:cubicBezTo>
                  <a:pt x="102" y="0"/>
                  <a:pt x="179" y="0"/>
                  <a:pt x="235" y="0"/>
                </a:cubicBezTo>
                <a:cubicBezTo>
                  <a:pt x="235" y="0"/>
                  <a:pt x="235" y="0"/>
                  <a:pt x="235" y="0"/>
                </a:cubicBezTo>
              </a:path>
            </a:pathLst>
          </a:custGeom>
          <a:solidFill>
            <a:srgbClr val="5C476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25" tIns="44811" rIns="89625" bIns="44811"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a:ea typeface="ＭＳ Ｐゴシック" charset="0"/>
              <a:cs typeface="+mn-cs"/>
            </a:endParaRPr>
          </a:p>
        </p:txBody>
      </p:sp>
      <p:sp>
        <p:nvSpPr>
          <p:cNvPr id="147" name="Rectangle 146" descr="PC desktop&#10;management&#10;">
            <a:extLst>
              <a:ext uri="{FF2B5EF4-FFF2-40B4-BE49-F238E27FC236}">
                <a16:creationId xmlns:a16="http://schemas.microsoft.com/office/drawing/2014/main" id="{FF6CC7A9-AB09-4364-82A0-61D697068D2C}"/>
              </a:ext>
            </a:extLst>
          </p:cNvPr>
          <p:cNvSpPr/>
          <p:nvPr/>
        </p:nvSpPr>
        <p:spPr>
          <a:xfrm>
            <a:off x="4868142" y="3982331"/>
            <a:ext cx="2401258" cy="757130"/>
          </a:xfrm>
          <a:prstGeom prst="rect">
            <a:avLst/>
          </a:prstGeom>
          <a:solidFill>
            <a:schemeClr val="bg1"/>
          </a:solidFill>
        </p:spPr>
        <p:txBody>
          <a:bodyPr wrap="square">
            <a:spAutoFit/>
          </a:bodyPr>
          <a:lstStyle/>
          <a:p>
            <a:pPr marL="0" marR="0" lvl="0" indent="0" algn="ctr" defTabSz="913841"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solidFill>
                  <a:srgbClr val="2F2F2F"/>
                </a:solidFill>
                <a:effectLst/>
                <a:uLnTx/>
                <a:uFillTx/>
                <a:latin typeface="Segoe UI" panose="020B0502040204020203" pitchFamily="34" charset="0"/>
                <a:ea typeface="+mn-ea"/>
                <a:cs typeface="Segoe UI" panose="020B0502040204020203" pitchFamily="34" charset="0"/>
              </a:rPr>
              <a:t>PC desktop</a:t>
            </a:r>
          </a:p>
          <a:p>
            <a:pPr marL="0" marR="0" lvl="0" indent="0" algn="ctr" defTabSz="913841"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solidFill>
                  <a:srgbClr val="2F2F2F"/>
                </a:solidFill>
                <a:effectLst/>
                <a:uLnTx/>
                <a:uFillTx/>
                <a:latin typeface="Segoe UI" panose="020B0502040204020203" pitchFamily="34" charset="0"/>
                <a:ea typeface="+mn-ea"/>
                <a:cs typeface="Segoe UI" panose="020B0502040204020203" pitchFamily="34" charset="0"/>
              </a:rPr>
              <a:t>management</a:t>
            </a:r>
          </a:p>
        </p:txBody>
      </p:sp>
      <p:grpSp>
        <p:nvGrpSpPr>
          <p:cNvPr id="14" name="Group 13" descr="Mobile device management&#10;">
            <a:extLst>
              <a:ext uri="{FF2B5EF4-FFF2-40B4-BE49-F238E27FC236}">
                <a16:creationId xmlns:a16="http://schemas.microsoft.com/office/drawing/2014/main" id="{8538D35E-6C25-344A-8081-5A2170022563}"/>
              </a:ext>
            </a:extLst>
          </p:cNvPr>
          <p:cNvGrpSpPr/>
          <p:nvPr/>
        </p:nvGrpSpPr>
        <p:grpSpPr>
          <a:xfrm>
            <a:off x="2238566" y="4380418"/>
            <a:ext cx="1143000" cy="1143000"/>
            <a:chOff x="2123805" y="4380418"/>
            <a:chExt cx="1143000" cy="1143000"/>
          </a:xfrm>
        </p:grpSpPr>
        <p:sp>
          <p:nvSpPr>
            <p:cNvPr id="148" name="Oval 147">
              <a:extLst>
                <a:ext uri="{FF2B5EF4-FFF2-40B4-BE49-F238E27FC236}">
                  <a16:creationId xmlns:a16="http://schemas.microsoft.com/office/drawing/2014/main" id="{14DE354D-B9F2-4206-9B4A-A7BA8F03092D}"/>
                </a:ext>
              </a:extLst>
            </p:cNvPr>
            <p:cNvSpPr/>
            <p:nvPr/>
          </p:nvSpPr>
          <p:spPr bwMode="auto">
            <a:xfrm>
              <a:off x="2123805" y="4380418"/>
              <a:ext cx="1143000" cy="1143000"/>
            </a:xfrm>
            <a:prstGeom prst="ellipse">
              <a:avLst/>
            </a:prstGeom>
            <a:solidFill>
              <a:schemeClr val="bg1"/>
            </a:solidFill>
            <a:ln w="76200" cap="flat" cmpd="sng" algn="ctr">
              <a:noFill/>
              <a:prstDash val="solid"/>
            </a:ln>
            <a:effectLst>
              <a:outerShdw blurRad="254000" dist="50800" dir="2700000" sx="101000" sy="101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grpSp>
          <p:nvGrpSpPr>
            <p:cNvPr id="7" name="Group 6">
              <a:extLst>
                <a:ext uri="{FF2B5EF4-FFF2-40B4-BE49-F238E27FC236}">
                  <a16:creationId xmlns:a16="http://schemas.microsoft.com/office/drawing/2014/main" id="{8DA59164-21E9-42C4-82D1-BFFBBC4C4024}"/>
                </a:ext>
              </a:extLst>
            </p:cNvPr>
            <p:cNvGrpSpPr/>
            <p:nvPr/>
          </p:nvGrpSpPr>
          <p:grpSpPr>
            <a:xfrm>
              <a:off x="2255501" y="4698956"/>
              <a:ext cx="879609" cy="509689"/>
              <a:chOff x="2997315" y="2124537"/>
              <a:chExt cx="764520" cy="514194"/>
            </a:xfrm>
          </p:grpSpPr>
          <p:grpSp>
            <p:nvGrpSpPr>
              <p:cNvPr id="5" name="Group 4">
                <a:extLst>
                  <a:ext uri="{FF2B5EF4-FFF2-40B4-BE49-F238E27FC236}">
                    <a16:creationId xmlns:a16="http://schemas.microsoft.com/office/drawing/2014/main" id="{FD2CDC92-47AE-41A1-A750-82ECB822DC38}"/>
                  </a:ext>
                </a:extLst>
              </p:cNvPr>
              <p:cNvGrpSpPr/>
              <p:nvPr/>
            </p:nvGrpSpPr>
            <p:grpSpPr>
              <a:xfrm>
                <a:off x="2997315" y="2124537"/>
                <a:ext cx="764520" cy="514194"/>
                <a:chOff x="2905582" y="2099261"/>
                <a:chExt cx="881636" cy="550872"/>
              </a:xfrm>
            </p:grpSpPr>
            <p:sp>
              <p:nvSpPr>
                <p:cNvPr id="152" name="Freeform 17">
                  <a:extLst>
                    <a:ext uri="{FF2B5EF4-FFF2-40B4-BE49-F238E27FC236}">
                      <a16:creationId xmlns:a16="http://schemas.microsoft.com/office/drawing/2014/main" id="{AF0AAAF9-4ACB-49F0-B6E9-68831CC0A1DA}"/>
                    </a:ext>
                  </a:extLst>
                </p:cNvPr>
                <p:cNvSpPr>
                  <a:spLocks noEditPoints="1"/>
                </p:cNvSpPr>
                <p:nvPr/>
              </p:nvSpPr>
              <p:spPr bwMode="auto">
                <a:xfrm>
                  <a:off x="3017770" y="2409732"/>
                  <a:ext cx="111055" cy="221074"/>
                </a:xfrm>
                <a:custGeom>
                  <a:avLst/>
                  <a:gdLst>
                    <a:gd name="T0" fmla="*/ 18 w 49"/>
                    <a:gd name="T1" fmla="*/ 59 h 91"/>
                    <a:gd name="T2" fmla="*/ 18 w 49"/>
                    <a:gd name="T3" fmla="*/ 59 h 91"/>
                    <a:gd name="T4" fmla="*/ 31 w 49"/>
                    <a:gd name="T5" fmla="*/ 59 h 91"/>
                    <a:gd name="T6" fmla="*/ 31 w 49"/>
                    <a:gd name="T7" fmla="*/ 72 h 91"/>
                    <a:gd name="T8" fmla="*/ 18 w 49"/>
                    <a:gd name="T9" fmla="*/ 72 h 91"/>
                    <a:gd name="T10" fmla="*/ 18 w 49"/>
                    <a:gd name="T11" fmla="*/ 59 h 91"/>
                    <a:gd name="T12" fmla="*/ 49 w 49"/>
                    <a:gd name="T13" fmla="*/ 0 h 91"/>
                    <a:gd name="T14" fmla="*/ 49 w 49"/>
                    <a:gd name="T15" fmla="*/ 0 h 91"/>
                    <a:gd name="T16" fmla="*/ 0 w 49"/>
                    <a:gd name="T17" fmla="*/ 0 h 91"/>
                    <a:gd name="T18" fmla="*/ 0 w 49"/>
                    <a:gd name="T19" fmla="*/ 91 h 91"/>
                    <a:gd name="T20" fmla="*/ 49 w 49"/>
                    <a:gd name="T21" fmla="*/ 91 h 91"/>
                    <a:gd name="T22" fmla="*/ 49 w 49"/>
                    <a:gd name="T23"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91">
                      <a:moveTo>
                        <a:pt x="18" y="59"/>
                      </a:moveTo>
                      <a:lnTo>
                        <a:pt x="18" y="59"/>
                      </a:lnTo>
                      <a:lnTo>
                        <a:pt x="31" y="59"/>
                      </a:lnTo>
                      <a:lnTo>
                        <a:pt x="31" y="72"/>
                      </a:lnTo>
                      <a:lnTo>
                        <a:pt x="18" y="72"/>
                      </a:lnTo>
                      <a:lnTo>
                        <a:pt x="18" y="59"/>
                      </a:lnTo>
                      <a:close/>
                      <a:moveTo>
                        <a:pt x="49" y="0"/>
                      </a:moveTo>
                      <a:lnTo>
                        <a:pt x="49" y="0"/>
                      </a:lnTo>
                      <a:lnTo>
                        <a:pt x="0" y="0"/>
                      </a:lnTo>
                      <a:lnTo>
                        <a:pt x="0" y="91"/>
                      </a:lnTo>
                      <a:lnTo>
                        <a:pt x="49" y="91"/>
                      </a:lnTo>
                      <a:lnTo>
                        <a:pt x="49"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53" name="Freeform 18">
                  <a:extLst>
                    <a:ext uri="{FF2B5EF4-FFF2-40B4-BE49-F238E27FC236}">
                      <a16:creationId xmlns:a16="http://schemas.microsoft.com/office/drawing/2014/main" id="{4AD619A8-6A17-4DAA-860E-6DE04CEF7AAC}"/>
                    </a:ext>
                  </a:extLst>
                </p:cNvPr>
                <p:cNvSpPr>
                  <a:spLocks/>
                </p:cNvSpPr>
                <p:nvPr/>
              </p:nvSpPr>
              <p:spPr bwMode="auto">
                <a:xfrm>
                  <a:off x="2905582" y="2099261"/>
                  <a:ext cx="685593" cy="550872"/>
                </a:xfrm>
                <a:custGeom>
                  <a:avLst/>
                  <a:gdLst>
                    <a:gd name="T0" fmla="*/ 190 w 301"/>
                    <a:gd name="T1" fmla="*/ 174 h 227"/>
                    <a:gd name="T2" fmla="*/ 190 w 301"/>
                    <a:gd name="T3" fmla="*/ 174 h 227"/>
                    <a:gd name="T4" fmla="*/ 190 w 301"/>
                    <a:gd name="T5" fmla="*/ 109 h 227"/>
                    <a:gd name="T6" fmla="*/ 192 w 301"/>
                    <a:gd name="T7" fmla="*/ 100 h 227"/>
                    <a:gd name="T8" fmla="*/ 197 w 301"/>
                    <a:gd name="T9" fmla="*/ 93 h 227"/>
                    <a:gd name="T10" fmla="*/ 205 w 301"/>
                    <a:gd name="T11" fmla="*/ 89 h 227"/>
                    <a:gd name="T12" fmla="*/ 213 w 301"/>
                    <a:gd name="T13" fmla="*/ 87 h 227"/>
                    <a:gd name="T14" fmla="*/ 301 w 301"/>
                    <a:gd name="T15" fmla="*/ 87 h 227"/>
                    <a:gd name="T16" fmla="*/ 301 w 301"/>
                    <a:gd name="T17" fmla="*/ 0 h 227"/>
                    <a:gd name="T18" fmla="*/ 99 w 301"/>
                    <a:gd name="T19" fmla="*/ 0 h 227"/>
                    <a:gd name="T20" fmla="*/ 99 w 301"/>
                    <a:gd name="T21" fmla="*/ 13 h 227"/>
                    <a:gd name="T22" fmla="*/ 50 w 301"/>
                    <a:gd name="T23" fmla="*/ 13 h 227"/>
                    <a:gd name="T24" fmla="*/ 50 w 301"/>
                    <a:gd name="T25" fmla="*/ 0 h 227"/>
                    <a:gd name="T26" fmla="*/ 0 w 301"/>
                    <a:gd name="T27" fmla="*/ 0 h 227"/>
                    <a:gd name="T28" fmla="*/ 0 w 301"/>
                    <a:gd name="T29" fmla="*/ 174 h 227"/>
                    <a:gd name="T30" fmla="*/ 34 w 301"/>
                    <a:gd name="T31" fmla="*/ 174 h 227"/>
                    <a:gd name="T32" fmla="*/ 34 w 301"/>
                    <a:gd name="T33" fmla="*/ 127 h 227"/>
                    <a:gd name="T34" fmla="*/ 35 w 301"/>
                    <a:gd name="T35" fmla="*/ 122 h 227"/>
                    <a:gd name="T36" fmla="*/ 38 w 301"/>
                    <a:gd name="T37" fmla="*/ 118 h 227"/>
                    <a:gd name="T38" fmla="*/ 43 w 301"/>
                    <a:gd name="T39" fmla="*/ 115 h 227"/>
                    <a:gd name="T40" fmla="*/ 48 w 301"/>
                    <a:gd name="T41" fmla="*/ 113 h 227"/>
                    <a:gd name="T42" fmla="*/ 99 w 301"/>
                    <a:gd name="T43" fmla="*/ 113 h 227"/>
                    <a:gd name="T44" fmla="*/ 105 w 301"/>
                    <a:gd name="T45" fmla="*/ 115 h 227"/>
                    <a:gd name="T46" fmla="*/ 109 w 301"/>
                    <a:gd name="T47" fmla="*/ 118 h 227"/>
                    <a:gd name="T48" fmla="*/ 112 w 301"/>
                    <a:gd name="T49" fmla="*/ 122 h 227"/>
                    <a:gd name="T50" fmla="*/ 113 w 301"/>
                    <a:gd name="T51" fmla="*/ 127 h 227"/>
                    <a:gd name="T52" fmla="*/ 113 w 301"/>
                    <a:gd name="T53" fmla="*/ 174 h 227"/>
                    <a:gd name="T54" fmla="*/ 132 w 301"/>
                    <a:gd name="T55" fmla="*/ 174 h 227"/>
                    <a:gd name="T56" fmla="*/ 132 w 301"/>
                    <a:gd name="T57" fmla="*/ 200 h 227"/>
                    <a:gd name="T58" fmla="*/ 113 w 301"/>
                    <a:gd name="T59" fmla="*/ 200 h 227"/>
                    <a:gd name="T60" fmla="*/ 113 w 301"/>
                    <a:gd name="T61" fmla="*/ 220 h 227"/>
                    <a:gd name="T62" fmla="*/ 112 w 301"/>
                    <a:gd name="T63" fmla="*/ 226 h 227"/>
                    <a:gd name="T64" fmla="*/ 111 w 301"/>
                    <a:gd name="T65" fmla="*/ 227 h 227"/>
                    <a:gd name="T66" fmla="*/ 197 w 301"/>
                    <a:gd name="T67" fmla="*/ 227 h 227"/>
                    <a:gd name="T68" fmla="*/ 192 w 301"/>
                    <a:gd name="T69" fmla="*/ 221 h 227"/>
                    <a:gd name="T70" fmla="*/ 190 w 301"/>
                    <a:gd name="T71" fmla="*/ 213 h 227"/>
                    <a:gd name="T72" fmla="*/ 190 w 301"/>
                    <a:gd name="T73" fmla="*/ 200 h 227"/>
                    <a:gd name="T74" fmla="*/ 159 w 301"/>
                    <a:gd name="T75" fmla="*/ 200 h 227"/>
                    <a:gd name="T76" fmla="*/ 159 w 301"/>
                    <a:gd name="T77" fmla="*/ 174 h 227"/>
                    <a:gd name="T78" fmla="*/ 190 w 301"/>
                    <a:gd name="T79" fmla="*/ 17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1" h="227">
                      <a:moveTo>
                        <a:pt x="190" y="174"/>
                      </a:moveTo>
                      <a:lnTo>
                        <a:pt x="190" y="174"/>
                      </a:lnTo>
                      <a:lnTo>
                        <a:pt x="190" y="109"/>
                      </a:lnTo>
                      <a:cubicBezTo>
                        <a:pt x="190" y="106"/>
                        <a:pt x="191" y="103"/>
                        <a:pt x="192" y="100"/>
                      </a:cubicBezTo>
                      <a:cubicBezTo>
                        <a:pt x="194" y="97"/>
                        <a:pt x="195" y="95"/>
                        <a:pt x="197" y="93"/>
                      </a:cubicBezTo>
                      <a:cubicBezTo>
                        <a:pt x="200" y="91"/>
                        <a:pt x="202" y="90"/>
                        <a:pt x="205" y="89"/>
                      </a:cubicBezTo>
                      <a:cubicBezTo>
                        <a:pt x="207" y="88"/>
                        <a:pt x="210" y="87"/>
                        <a:pt x="213" y="87"/>
                      </a:cubicBezTo>
                      <a:lnTo>
                        <a:pt x="301" y="87"/>
                      </a:lnTo>
                      <a:lnTo>
                        <a:pt x="301" y="0"/>
                      </a:lnTo>
                      <a:lnTo>
                        <a:pt x="99" y="0"/>
                      </a:lnTo>
                      <a:lnTo>
                        <a:pt x="99" y="13"/>
                      </a:lnTo>
                      <a:lnTo>
                        <a:pt x="50" y="13"/>
                      </a:lnTo>
                      <a:lnTo>
                        <a:pt x="50" y="0"/>
                      </a:lnTo>
                      <a:lnTo>
                        <a:pt x="0" y="0"/>
                      </a:lnTo>
                      <a:lnTo>
                        <a:pt x="0" y="174"/>
                      </a:lnTo>
                      <a:lnTo>
                        <a:pt x="34" y="174"/>
                      </a:lnTo>
                      <a:lnTo>
                        <a:pt x="34" y="127"/>
                      </a:lnTo>
                      <a:cubicBezTo>
                        <a:pt x="34" y="126"/>
                        <a:pt x="35" y="124"/>
                        <a:pt x="35" y="122"/>
                      </a:cubicBezTo>
                      <a:cubicBezTo>
                        <a:pt x="36" y="120"/>
                        <a:pt x="37" y="119"/>
                        <a:pt x="38" y="118"/>
                      </a:cubicBezTo>
                      <a:cubicBezTo>
                        <a:pt x="39" y="116"/>
                        <a:pt x="41" y="115"/>
                        <a:pt x="43" y="115"/>
                      </a:cubicBezTo>
                      <a:cubicBezTo>
                        <a:pt x="44" y="114"/>
                        <a:pt x="46" y="113"/>
                        <a:pt x="48" y="113"/>
                      </a:cubicBezTo>
                      <a:lnTo>
                        <a:pt x="99" y="113"/>
                      </a:lnTo>
                      <a:cubicBezTo>
                        <a:pt x="101" y="113"/>
                        <a:pt x="103" y="114"/>
                        <a:pt x="105" y="115"/>
                      </a:cubicBezTo>
                      <a:cubicBezTo>
                        <a:pt x="106" y="115"/>
                        <a:pt x="108" y="116"/>
                        <a:pt x="109" y="118"/>
                      </a:cubicBezTo>
                      <a:cubicBezTo>
                        <a:pt x="110" y="119"/>
                        <a:pt x="111" y="120"/>
                        <a:pt x="112" y="122"/>
                      </a:cubicBezTo>
                      <a:cubicBezTo>
                        <a:pt x="113" y="124"/>
                        <a:pt x="113" y="126"/>
                        <a:pt x="113" y="127"/>
                      </a:cubicBezTo>
                      <a:lnTo>
                        <a:pt x="113" y="174"/>
                      </a:lnTo>
                      <a:lnTo>
                        <a:pt x="132" y="174"/>
                      </a:lnTo>
                      <a:lnTo>
                        <a:pt x="132" y="200"/>
                      </a:lnTo>
                      <a:lnTo>
                        <a:pt x="113" y="200"/>
                      </a:lnTo>
                      <a:lnTo>
                        <a:pt x="113" y="220"/>
                      </a:lnTo>
                      <a:cubicBezTo>
                        <a:pt x="113" y="222"/>
                        <a:pt x="113" y="224"/>
                        <a:pt x="112" y="226"/>
                      </a:cubicBezTo>
                      <a:cubicBezTo>
                        <a:pt x="112" y="226"/>
                        <a:pt x="111" y="226"/>
                        <a:pt x="111" y="227"/>
                      </a:cubicBezTo>
                      <a:lnTo>
                        <a:pt x="197" y="227"/>
                      </a:lnTo>
                      <a:cubicBezTo>
                        <a:pt x="195" y="225"/>
                        <a:pt x="193" y="223"/>
                        <a:pt x="192" y="221"/>
                      </a:cubicBezTo>
                      <a:cubicBezTo>
                        <a:pt x="191" y="218"/>
                        <a:pt x="190" y="216"/>
                        <a:pt x="190" y="213"/>
                      </a:cubicBezTo>
                      <a:lnTo>
                        <a:pt x="190" y="200"/>
                      </a:lnTo>
                      <a:lnTo>
                        <a:pt x="159" y="200"/>
                      </a:lnTo>
                      <a:lnTo>
                        <a:pt x="159" y="174"/>
                      </a:lnTo>
                      <a:lnTo>
                        <a:pt x="190" y="174"/>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54" name="Freeform 19">
                  <a:extLst>
                    <a:ext uri="{FF2B5EF4-FFF2-40B4-BE49-F238E27FC236}">
                      <a16:creationId xmlns:a16="http://schemas.microsoft.com/office/drawing/2014/main" id="{0D63C156-1D88-402F-AA0A-8BD5A6828E6E}"/>
                    </a:ext>
                  </a:extLst>
                </p:cNvPr>
                <p:cNvSpPr>
                  <a:spLocks noEditPoints="1"/>
                </p:cNvSpPr>
                <p:nvPr/>
              </p:nvSpPr>
              <p:spPr bwMode="auto">
                <a:xfrm>
                  <a:off x="3372463" y="2346913"/>
                  <a:ext cx="414755" cy="283893"/>
                </a:xfrm>
                <a:custGeom>
                  <a:avLst/>
                  <a:gdLst>
                    <a:gd name="T0" fmla="*/ 76 w 182"/>
                    <a:gd name="T1" fmla="*/ 84 h 117"/>
                    <a:gd name="T2" fmla="*/ 76 w 182"/>
                    <a:gd name="T3" fmla="*/ 84 h 117"/>
                    <a:gd name="T4" fmla="*/ 106 w 182"/>
                    <a:gd name="T5" fmla="*/ 84 h 117"/>
                    <a:gd name="T6" fmla="*/ 106 w 182"/>
                    <a:gd name="T7" fmla="*/ 104 h 117"/>
                    <a:gd name="T8" fmla="*/ 76 w 182"/>
                    <a:gd name="T9" fmla="*/ 104 h 117"/>
                    <a:gd name="T10" fmla="*/ 76 w 182"/>
                    <a:gd name="T11" fmla="*/ 84 h 117"/>
                    <a:gd name="T12" fmla="*/ 2 w 182"/>
                    <a:gd name="T13" fmla="*/ 115 h 117"/>
                    <a:gd name="T14" fmla="*/ 2 w 182"/>
                    <a:gd name="T15" fmla="*/ 115 h 117"/>
                    <a:gd name="T16" fmla="*/ 5 w 182"/>
                    <a:gd name="T17" fmla="*/ 116 h 117"/>
                    <a:gd name="T18" fmla="*/ 8 w 182"/>
                    <a:gd name="T19" fmla="*/ 117 h 117"/>
                    <a:gd name="T20" fmla="*/ 174 w 182"/>
                    <a:gd name="T21" fmla="*/ 117 h 117"/>
                    <a:gd name="T22" fmla="*/ 177 w 182"/>
                    <a:gd name="T23" fmla="*/ 116 h 117"/>
                    <a:gd name="T24" fmla="*/ 180 w 182"/>
                    <a:gd name="T25" fmla="*/ 115 h 117"/>
                    <a:gd name="T26" fmla="*/ 182 w 182"/>
                    <a:gd name="T27" fmla="*/ 113 h 117"/>
                    <a:gd name="T28" fmla="*/ 182 w 182"/>
                    <a:gd name="T29" fmla="*/ 111 h 117"/>
                    <a:gd name="T30" fmla="*/ 182 w 182"/>
                    <a:gd name="T31" fmla="*/ 7 h 117"/>
                    <a:gd name="T32" fmla="*/ 182 w 182"/>
                    <a:gd name="T33" fmla="*/ 5 h 117"/>
                    <a:gd name="T34" fmla="*/ 180 w 182"/>
                    <a:gd name="T35" fmla="*/ 2 h 117"/>
                    <a:gd name="T36" fmla="*/ 177 w 182"/>
                    <a:gd name="T37" fmla="*/ 1 h 117"/>
                    <a:gd name="T38" fmla="*/ 174 w 182"/>
                    <a:gd name="T39" fmla="*/ 0 h 117"/>
                    <a:gd name="T40" fmla="*/ 8 w 182"/>
                    <a:gd name="T41" fmla="*/ 0 h 117"/>
                    <a:gd name="T42" fmla="*/ 5 w 182"/>
                    <a:gd name="T43" fmla="*/ 1 h 117"/>
                    <a:gd name="T44" fmla="*/ 2 w 182"/>
                    <a:gd name="T45" fmla="*/ 2 h 117"/>
                    <a:gd name="T46" fmla="*/ 1 w 182"/>
                    <a:gd name="T47" fmla="*/ 5 h 117"/>
                    <a:gd name="T48" fmla="*/ 0 w 182"/>
                    <a:gd name="T49" fmla="*/ 7 h 117"/>
                    <a:gd name="T50" fmla="*/ 0 w 182"/>
                    <a:gd name="T51" fmla="*/ 111 h 117"/>
                    <a:gd name="T52" fmla="*/ 1 w 182"/>
                    <a:gd name="T53" fmla="*/ 113 h 117"/>
                    <a:gd name="T54" fmla="*/ 2 w 182"/>
                    <a:gd name="T55" fmla="*/ 11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117">
                      <a:moveTo>
                        <a:pt x="76" y="84"/>
                      </a:moveTo>
                      <a:lnTo>
                        <a:pt x="76" y="84"/>
                      </a:lnTo>
                      <a:lnTo>
                        <a:pt x="106" y="84"/>
                      </a:lnTo>
                      <a:lnTo>
                        <a:pt x="106" y="104"/>
                      </a:lnTo>
                      <a:lnTo>
                        <a:pt x="76" y="104"/>
                      </a:lnTo>
                      <a:lnTo>
                        <a:pt x="76" y="84"/>
                      </a:lnTo>
                      <a:close/>
                      <a:moveTo>
                        <a:pt x="2" y="115"/>
                      </a:moveTo>
                      <a:lnTo>
                        <a:pt x="2" y="115"/>
                      </a:lnTo>
                      <a:cubicBezTo>
                        <a:pt x="3" y="115"/>
                        <a:pt x="4" y="116"/>
                        <a:pt x="5" y="116"/>
                      </a:cubicBezTo>
                      <a:cubicBezTo>
                        <a:pt x="6" y="117"/>
                        <a:pt x="7" y="117"/>
                        <a:pt x="8" y="117"/>
                      </a:cubicBezTo>
                      <a:lnTo>
                        <a:pt x="174" y="117"/>
                      </a:lnTo>
                      <a:cubicBezTo>
                        <a:pt x="175" y="117"/>
                        <a:pt x="176" y="117"/>
                        <a:pt x="177" y="116"/>
                      </a:cubicBezTo>
                      <a:cubicBezTo>
                        <a:pt x="178" y="116"/>
                        <a:pt x="179" y="115"/>
                        <a:pt x="180" y="115"/>
                      </a:cubicBezTo>
                      <a:cubicBezTo>
                        <a:pt x="181" y="114"/>
                        <a:pt x="181" y="113"/>
                        <a:pt x="182" y="113"/>
                      </a:cubicBezTo>
                      <a:cubicBezTo>
                        <a:pt x="182" y="112"/>
                        <a:pt x="182" y="111"/>
                        <a:pt x="182" y="111"/>
                      </a:cubicBezTo>
                      <a:lnTo>
                        <a:pt x="182" y="7"/>
                      </a:lnTo>
                      <a:cubicBezTo>
                        <a:pt x="182" y="6"/>
                        <a:pt x="182" y="5"/>
                        <a:pt x="182" y="5"/>
                      </a:cubicBezTo>
                      <a:cubicBezTo>
                        <a:pt x="181" y="4"/>
                        <a:pt x="181" y="3"/>
                        <a:pt x="180" y="2"/>
                      </a:cubicBezTo>
                      <a:cubicBezTo>
                        <a:pt x="179" y="2"/>
                        <a:pt x="178" y="1"/>
                        <a:pt x="177" y="1"/>
                      </a:cubicBezTo>
                      <a:cubicBezTo>
                        <a:pt x="176" y="1"/>
                        <a:pt x="175" y="0"/>
                        <a:pt x="174" y="0"/>
                      </a:cubicBezTo>
                      <a:lnTo>
                        <a:pt x="8" y="0"/>
                      </a:lnTo>
                      <a:cubicBezTo>
                        <a:pt x="7" y="0"/>
                        <a:pt x="6" y="1"/>
                        <a:pt x="5" y="1"/>
                      </a:cubicBezTo>
                      <a:cubicBezTo>
                        <a:pt x="4" y="1"/>
                        <a:pt x="3" y="2"/>
                        <a:pt x="2" y="2"/>
                      </a:cubicBezTo>
                      <a:cubicBezTo>
                        <a:pt x="2" y="3"/>
                        <a:pt x="1" y="4"/>
                        <a:pt x="1" y="5"/>
                      </a:cubicBezTo>
                      <a:cubicBezTo>
                        <a:pt x="1" y="5"/>
                        <a:pt x="0" y="6"/>
                        <a:pt x="0" y="7"/>
                      </a:cubicBezTo>
                      <a:lnTo>
                        <a:pt x="0" y="111"/>
                      </a:lnTo>
                      <a:cubicBezTo>
                        <a:pt x="0" y="111"/>
                        <a:pt x="1" y="112"/>
                        <a:pt x="1" y="113"/>
                      </a:cubicBezTo>
                      <a:cubicBezTo>
                        <a:pt x="1" y="113"/>
                        <a:pt x="2" y="114"/>
                        <a:pt x="2" y="115"/>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sp>
            <p:nvSpPr>
              <p:cNvPr id="6" name="Rectangle 5">
                <a:extLst>
                  <a:ext uri="{FF2B5EF4-FFF2-40B4-BE49-F238E27FC236}">
                    <a16:creationId xmlns:a16="http://schemas.microsoft.com/office/drawing/2014/main" id="{834E0A00-F4A8-4980-8322-4AFF200A7D2C}"/>
                  </a:ext>
                </a:extLst>
              </p:cNvPr>
              <p:cNvSpPr/>
              <p:nvPr/>
            </p:nvSpPr>
            <p:spPr bwMode="auto">
              <a:xfrm>
                <a:off x="3061596" y="2127228"/>
                <a:ext cx="188312" cy="128932"/>
              </a:xfrm>
              <a:prstGeom prst="rect">
                <a:avLst/>
              </a:prstGeom>
              <a:solidFill>
                <a:srgbClr val="C1C1C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grpSp>
      </p:grpSp>
      <p:grpSp>
        <p:nvGrpSpPr>
          <p:cNvPr id="8" name="Group 7" descr="PC desktop&#10;management&#10;">
            <a:extLst>
              <a:ext uri="{FF2B5EF4-FFF2-40B4-BE49-F238E27FC236}">
                <a16:creationId xmlns:a16="http://schemas.microsoft.com/office/drawing/2014/main" id="{F99B938D-11C0-4E58-931A-1EBBB76ACF93}"/>
              </a:ext>
            </a:extLst>
          </p:cNvPr>
          <p:cNvGrpSpPr/>
          <p:nvPr/>
        </p:nvGrpSpPr>
        <p:grpSpPr>
          <a:xfrm>
            <a:off x="5497271" y="2670712"/>
            <a:ext cx="1143000" cy="1143000"/>
            <a:chOff x="7080515" y="1262362"/>
            <a:chExt cx="1143000" cy="1143000"/>
          </a:xfrm>
        </p:grpSpPr>
        <p:sp>
          <p:nvSpPr>
            <p:cNvPr id="159" name="Oval 158">
              <a:extLst>
                <a:ext uri="{FF2B5EF4-FFF2-40B4-BE49-F238E27FC236}">
                  <a16:creationId xmlns:a16="http://schemas.microsoft.com/office/drawing/2014/main" id="{39AFEC53-D96E-4BCA-A4B3-039E085864BC}"/>
                </a:ext>
              </a:extLst>
            </p:cNvPr>
            <p:cNvSpPr/>
            <p:nvPr/>
          </p:nvSpPr>
          <p:spPr bwMode="auto">
            <a:xfrm>
              <a:off x="7080515" y="1262362"/>
              <a:ext cx="1143000" cy="1143000"/>
            </a:xfrm>
            <a:prstGeom prst="ellipse">
              <a:avLst/>
            </a:prstGeom>
            <a:solidFill>
              <a:schemeClr val="bg1"/>
            </a:solidFill>
            <a:ln w="76200" cap="flat" cmpd="sng" algn="ctr">
              <a:noFill/>
              <a:prstDash val="solid"/>
            </a:ln>
            <a:effectLst>
              <a:outerShdw blurRad="254000" dist="50800" dir="2700000" sx="101000" sy="101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169" name="Freeform 20">
              <a:extLst>
                <a:ext uri="{FF2B5EF4-FFF2-40B4-BE49-F238E27FC236}">
                  <a16:creationId xmlns:a16="http://schemas.microsoft.com/office/drawing/2014/main" id="{077BB8F5-6928-476D-BD7E-E31E0F068065}"/>
                </a:ext>
              </a:extLst>
            </p:cNvPr>
            <p:cNvSpPr>
              <a:spLocks noEditPoints="1"/>
            </p:cNvSpPr>
            <p:nvPr/>
          </p:nvSpPr>
          <p:spPr bwMode="black">
            <a:xfrm>
              <a:off x="7251546" y="1552019"/>
              <a:ext cx="773202" cy="561940"/>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rgbClr val="C1C1C1"/>
            </a:solidFill>
          </p:spPr>
          <p:txBody>
            <a:bodyPr vert="horz" wrap="square" lIns="82305" tIns="41153" rIns="82305" bIns="41153" numCol="1" anchor="t" anchorCtr="0" compatLnSpc="1">
              <a:prstTxWarp prst="textNoShape">
                <a:avLst/>
              </a:prstTxWarp>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Segoe UI"/>
                <a:ea typeface="+mn-ea"/>
                <a:cs typeface="+mn-cs"/>
              </a:endParaRPr>
            </a:p>
          </p:txBody>
        </p:sp>
        <p:grpSp>
          <p:nvGrpSpPr>
            <p:cNvPr id="122" name="Group 121">
              <a:extLst>
                <a:ext uri="{FF2B5EF4-FFF2-40B4-BE49-F238E27FC236}">
                  <a16:creationId xmlns:a16="http://schemas.microsoft.com/office/drawing/2014/main" id="{DF731750-EA65-4B5C-85A4-A27A320D9D54}"/>
                </a:ext>
              </a:extLst>
            </p:cNvPr>
            <p:cNvGrpSpPr/>
            <p:nvPr/>
          </p:nvGrpSpPr>
          <p:grpSpPr>
            <a:xfrm>
              <a:off x="7506322" y="1672716"/>
              <a:ext cx="266309" cy="255742"/>
              <a:chOff x="3782245" y="3568919"/>
              <a:chExt cx="214674" cy="217919"/>
            </a:xfrm>
          </p:grpSpPr>
          <p:sp>
            <p:nvSpPr>
              <p:cNvPr id="128" name="Freeform 42">
                <a:extLst>
                  <a:ext uri="{FF2B5EF4-FFF2-40B4-BE49-F238E27FC236}">
                    <a16:creationId xmlns:a16="http://schemas.microsoft.com/office/drawing/2014/main" id="{A36ADEC0-6608-4258-80B7-A8B256A6D60B}"/>
                  </a:ext>
                </a:extLst>
              </p:cNvPr>
              <p:cNvSpPr>
                <a:spLocks/>
              </p:cNvSpPr>
              <p:nvPr/>
            </p:nvSpPr>
            <p:spPr bwMode="auto">
              <a:xfrm>
                <a:off x="3782245" y="3585814"/>
                <a:ext cx="88351" cy="85406"/>
              </a:xfrm>
              <a:custGeom>
                <a:avLst/>
                <a:gdLst>
                  <a:gd name="T0" fmla="*/ 570 w 570"/>
                  <a:gd name="T1" fmla="*/ 0 h 551"/>
                  <a:gd name="T2" fmla="*/ 0 w 570"/>
                  <a:gd name="T3" fmla="*/ 80 h 551"/>
                  <a:gd name="T4" fmla="*/ 0 w 570"/>
                  <a:gd name="T5" fmla="*/ 551 h 551"/>
                  <a:gd name="T6" fmla="*/ 570 w 570"/>
                  <a:gd name="T7" fmla="*/ 551 h 551"/>
                  <a:gd name="T8" fmla="*/ 570 w 570"/>
                  <a:gd name="T9" fmla="*/ 0 h 551"/>
                </a:gdLst>
                <a:ahLst/>
                <a:cxnLst>
                  <a:cxn ang="0">
                    <a:pos x="T0" y="T1"/>
                  </a:cxn>
                  <a:cxn ang="0">
                    <a:pos x="T2" y="T3"/>
                  </a:cxn>
                  <a:cxn ang="0">
                    <a:pos x="T4" y="T5"/>
                  </a:cxn>
                  <a:cxn ang="0">
                    <a:pos x="T6" y="T7"/>
                  </a:cxn>
                  <a:cxn ang="0">
                    <a:pos x="T8" y="T9"/>
                  </a:cxn>
                </a:cxnLst>
                <a:rect l="0" t="0" r="r" b="b"/>
                <a:pathLst>
                  <a:path w="570" h="551">
                    <a:moveTo>
                      <a:pt x="570" y="0"/>
                    </a:moveTo>
                    <a:lnTo>
                      <a:pt x="0" y="80"/>
                    </a:lnTo>
                    <a:lnTo>
                      <a:pt x="0" y="551"/>
                    </a:lnTo>
                    <a:lnTo>
                      <a:pt x="570" y="551"/>
                    </a:lnTo>
                    <a:lnTo>
                      <a:pt x="570" y="0"/>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Segoe UI"/>
                  <a:ea typeface="+mn-ea"/>
                  <a:cs typeface="+mn-cs"/>
                </a:endParaRPr>
              </a:p>
            </p:txBody>
          </p:sp>
          <p:sp>
            <p:nvSpPr>
              <p:cNvPr id="129" name="Freeform 43">
                <a:extLst>
                  <a:ext uri="{FF2B5EF4-FFF2-40B4-BE49-F238E27FC236}">
                    <a16:creationId xmlns:a16="http://schemas.microsoft.com/office/drawing/2014/main" id="{5BE4B363-BD4E-4154-8F6D-4D2DED2B5C76}"/>
                  </a:ext>
                </a:extLst>
              </p:cNvPr>
              <p:cNvSpPr>
                <a:spLocks/>
              </p:cNvSpPr>
              <p:nvPr/>
            </p:nvSpPr>
            <p:spPr bwMode="auto">
              <a:xfrm>
                <a:off x="3880667" y="3568919"/>
                <a:ext cx="116252" cy="102302"/>
              </a:xfrm>
              <a:custGeom>
                <a:avLst/>
                <a:gdLst>
                  <a:gd name="T0" fmla="*/ 750 w 750"/>
                  <a:gd name="T1" fmla="*/ 0 h 660"/>
                  <a:gd name="T2" fmla="*/ 0 w 750"/>
                  <a:gd name="T3" fmla="*/ 104 h 660"/>
                  <a:gd name="T4" fmla="*/ 0 w 750"/>
                  <a:gd name="T5" fmla="*/ 660 h 660"/>
                  <a:gd name="T6" fmla="*/ 750 w 750"/>
                  <a:gd name="T7" fmla="*/ 660 h 660"/>
                  <a:gd name="T8" fmla="*/ 750 w 750"/>
                  <a:gd name="T9" fmla="*/ 0 h 660"/>
                </a:gdLst>
                <a:ahLst/>
                <a:cxnLst>
                  <a:cxn ang="0">
                    <a:pos x="T0" y="T1"/>
                  </a:cxn>
                  <a:cxn ang="0">
                    <a:pos x="T2" y="T3"/>
                  </a:cxn>
                  <a:cxn ang="0">
                    <a:pos x="T4" y="T5"/>
                  </a:cxn>
                  <a:cxn ang="0">
                    <a:pos x="T6" y="T7"/>
                  </a:cxn>
                  <a:cxn ang="0">
                    <a:pos x="T8" y="T9"/>
                  </a:cxn>
                </a:cxnLst>
                <a:rect l="0" t="0" r="r" b="b"/>
                <a:pathLst>
                  <a:path w="750" h="660">
                    <a:moveTo>
                      <a:pt x="750" y="0"/>
                    </a:moveTo>
                    <a:lnTo>
                      <a:pt x="0" y="104"/>
                    </a:lnTo>
                    <a:lnTo>
                      <a:pt x="0" y="660"/>
                    </a:lnTo>
                    <a:lnTo>
                      <a:pt x="750" y="660"/>
                    </a:lnTo>
                    <a:lnTo>
                      <a:pt x="750" y="0"/>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Segoe UI"/>
                  <a:ea typeface="+mn-ea"/>
                  <a:cs typeface="+mn-cs"/>
                </a:endParaRPr>
              </a:p>
            </p:txBody>
          </p:sp>
          <p:sp>
            <p:nvSpPr>
              <p:cNvPr id="130" name="Freeform 44">
                <a:extLst>
                  <a:ext uri="{FF2B5EF4-FFF2-40B4-BE49-F238E27FC236}">
                    <a16:creationId xmlns:a16="http://schemas.microsoft.com/office/drawing/2014/main" id="{35F6EDE0-9FFB-4338-A80B-FF3B90A21E27}"/>
                  </a:ext>
                </a:extLst>
              </p:cNvPr>
              <p:cNvSpPr>
                <a:spLocks/>
              </p:cNvSpPr>
              <p:nvPr/>
            </p:nvSpPr>
            <p:spPr bwMode="auto">
              <a:xfrm>
                <a:off x="3880664" y="3684381"/>
                <a:ext cx="116252" cy="102457"/>
              </a:xfrm>
              <a:custGeom>
                <a:avLst/>
                <a:gdLst>
                  <a:gd name="T0" fmla="*/ 750 w 750"/>
                  <a:gd name="T1" fmla="*/ 0 h 661"/>
                  <a:gd name="T2" fmla="*/ 0 w 750"/>
                  <a:gd name="T3" fmla="*/ 0 h 661"/>
                  <a:gd name="T4" fmla="*/ 0 w 750"/>
                  <a:gd name="T5" fmla="*/ 556 h 661"/>
                  <a:gd name="T6" fmla="*/ 750 w 750"/>
                  <a:gd name="T7" fmla="*/ 661 h 661"/>
                  <a:gd name="T8" fmla="*/ 750 w 750"/>
                  <a:gd name="T9" fmla="*/ 0 h 661"/>
                </a:gdLst>
                <a:ahLst/>
                <a:cxnLst>
                  <a:cxn ang="0">
                    <a:pos x="T0" y="T1"/>
                  </a:cxn>
                  <a:cxn ang="0">
                    <a:pos x="T2" y="T3"/>
                  </a:cxn>
                  <a:cxn ang="0">
                    <a:pos x="T4" y="T5"/>
                  </a:cxn>
                  <a:cxn ang="0">
                    <a:pos x="T6" y="T7"/>
                  </a:cxn>
                  <a:cxn ang="0">
                    <a:pos x="T8" y="T9"/>
                  </a:cxn>
                </a:cxnLst>
                <a:rect l="0" t="0" r="r" b="b"/>
                <a:pathLst>
                  <a:path w="750" h="661">
                    <a:moveTo>
                      <a:pt x="750" y="0"/>
                    </a:moveTo>
                    <a:lnTo>
                      <a:pt x="0" y="0"/>
                    </a:lnTo>
                    <a:lnTo>
                      <a:pt x="0" y="556"/>
                    </a:lnTo>
                    <a:lnTo>
                      <a:pt x="750" y="661"/>
                    </a:lnTo>
                    <a:lnTo>
                      <a:pt x="750" y="0"/>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Segoe UI"/>
                  <a:ea typeface="+mn-ea"/>
                  <a:cs typeface="+mn-cs"/>
                </a:endParaRPr>
              </a:p>
            </p:txBody>
          </p:sp>
          <p:sp>
            <p:nvSpPr>
              <p:cNvPr id="131" name="Freeform 45">
                <a:extLst>
                  <a:ext uri="{FF2B5EF4-FFF2-40B4-BE49-F238E27FC236}">
                    <a16:creationId xmlns:a16="http://schemas.microsoft.com/office/drawing/2014/main" id="{8DFE11F8-EEBF-499E-8FFC-C118661DD269}"/>
                  </a:ext>
                </a:extLst>
              </p:cNvPr>
              <p:cNvSpPr>
                <a:spLocks/>
              </p:cNvSpPr>
              <p:nvPr/>
            </p:nvSpPr>
            <p:spPr bwMode="auto">
              <a:xfrm>
                <a:off x="3782245" y="3684375"/>
                <a:ext cx="88351" cy="85561"/>
              </a:xfrm>
              <a:custGeom>
                <a:avLst/>
                <a:gdLst>
                  <a:gd name="T0" fmla="*/ 570 w 570"/>
                  <a:gd name="T1" fmla="*/ 0 h 552"/>
                  <a:gd name="T2" fmla="*/ 0 w 570"/>
                  <a:gd name="T3" fmla="*/ 0 h 552"/>
                  <a:gd name="T4" fmla="*/ 0 w 570"/>
                  <a:gd name="T5" fmla="*/ 471 h 552"/>
                  <a:gd name="T6" fmla="*/ 570 w 570"/>
                  <a:gd name="T7" fmla="*/ 552 h 552"/>
                  <a:gd name="T8" fmla="*/ 570 w 570"/>
                  <a:gd name="T9" fmla="*/ 0 h 552"/>
                </a:gdLst>
                <a:ahLst/>
                <a:cxnLst>
                  <a:cxn ang="0">
                    <a:pos x="T0" y="T1"/>
                  </a:cxn>
                  <a:cxn ang="0">
                    <a:pos x="T2" y="T3"/>
                  </a:cxn>
                  <a:cxn ang="0">
                    <a:pos x="T4" y="T5"/>
                  </a:cxn>
                  <a:cxn ang="0">
                    <a:pos x="T6" y="T7"/>
                  </a:cxn>
                  <a:cxn ang="0">
                    <a:pos x="T8" y="T9"/>
                  </a:cxn>
                </a:cxnLst>
                <a:rect l="0" t="0" r="r" b="b"/>
                <a:pathLst>
                  <a:path w="570" h="552">
                    <a:moveTo>
                      <a:pt x="570" y="0"/>
                    </a:moveTo>
                    <a:lnTo>
                      <a:pt x="0" y="0"/>
                    </a:lnTo>
                    <a:lnTo>
                      <a:pt x="0" y="471"/>
                    </a:lnTo>
                    <a:lnTo>
                      <a:pt x="570" y="552"/>
                    </a:lnTo>
                    <a:lnTo>
                      <a:pt x="570" y="0"/>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Segoe UI"/>
                  <a:ea typeface="+mn-ea"/>
                  <a:cs typeface="+mn-cs"/>
                </a:endParaRPr>
              </a:p>
            </p:txBody>
          </p:sp>
        </p:grpSp>
      </p:grpSp>
      <p:pic>
        <p:nvPicPr>
          <p:cNvPr id="57" name="Picture 56" descr="A person using a computer sitting on top of a table&#10;&#10;Description automatically generated">
            <a:extLst>
              <a:ext uri="{FF2B5EF4-FFF2-40B4-BE49-F238E27FC236}">
                <a16:creationId xmlns:a16="http://schemas.microsoft.com/office/drawing/2014/main" id="{75817984-DA8D-471F-B9F6-13AF651EF1A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9786405" y="1910475"/>
            <a:ext cx="1828800" cy="1828800"/>
          </a:xfrm>
          <a:prstGeom prst="ellipse">
            <a:avLst/>
          </a:prstGeom>
          <a:solidFill>
            <a:schemeClr val="bg1"/>
          </a:solidFill>
          <a:ln w="28575" cap="flat" cmpd="sng" algn="ctr">
            <a:solidFill>
              <a:schemeClr val="bg1"/>
            </a:solidFill>
            <a:prstDash val="solid"/>
          </a:ln>
          <a:effectLst>
            <a:outerShdw blurRad="254000" dist="50800" dir="2700000" sx="101000" sy="101000" algn="tl" rotWithShape="0">
              <a:prstClr val="black">
                <a:alpha val="17000"/>
              </a:prstClr>
            </a:outerShdw>
          </a:effectLst>
        </p:spPr>
      </p:pic>
      <p:pic>
        <p:nvPicPr>
          <p:cNvPr id="58" name="Picture 57" descr="Two people sitting at a table using a computer&#10;&#10;Description automatically generated">
            <a:extLst>
              <a:ext uri="{FF2B5EF4-FFF2-40B4-BE49-F238E27FC236}">
                <a16:creationId xmlns:a16="http://schemas.microsoft.com/office/drawing/2014/main" id="{03EB9344-E10A-4B8A-8CAC-4CDC8B8AB1A2}"/>
              </a:ext>
            </a:extLst>
          </p:cNvPr>
          <p:cNvPicPr>
            <a:picLocks noChangeAspect="1"/>
          </p:cNvPicPr>
          <p:nvPr/>
        </p:nvPicPr>
        <p:blipFill rotWithShape="1">
          <a:blip r:embed="rId6">
            <a:extLst>
              <a:ext uri="{28A0092B-C50C-407E-A947-70E740481C1C}">
                <a14:useLocalDpi xmlns:a14="http://schemas.microsoft.com/office/drawing/2010/main" val="0"/>
              </a:ext>
            </a:extLst>
          </a:blip>
          <a:srcRect t="-223"/>
          <a:stretch/>
        </p:blipFill>
        <p:spPr>
          <a:xfrm>
            <a:off x="619068" y="1910475"/>
            <a:ext cx="1828800" cy="1828800"/>
          </a:xfrm>
          <a:prstGeom prst="ellipse">
            <a:avLst/>
          </a:prstGeom>
          <a:solidFill>
            <a:schemeClr val="bg1"/>
          </a:solidFill>
          <a:ln w="28575" cap="flat" cmpd="sng" algn="ctr">
            <a:solidFill>
              <a:schemeClr val="bg1"/>
            </a:solidFill>
            <a:prstDash val="solid"/>
          </a:ln>
          <a:effectLst>
            <a:outerShdw blurRad="254000" dist="50800" dir="2700000" sx="101000" sy="101000" algn="tl" rotWithShape="0">
              <a:prstClr val="black">
                <a:alpha val="17000"/>
              </a:prstClr>
            </a:outerShdw>
          </a:effectLst>
        </p:spPr>
      </p:pic>
      <p:sp>
        <p:nvSpPr>
          <p:cNvPr id="4" name="Title 3">
            <a:extLst>
              <a:ext uri="{FF2B5EF4-FFF2-40B4-BE49-F238E27FC236}">
                <a16:creationId xmlns:a16="http://schemas.microsoft.com/office/drawing/2014/main" id="{58B07C1A-528A-6644-8265-91F6C0A7816C}"/>
              </a:ext>
            </a:extLst>
          </p:cNvPr>
          <p:cNvSpPr>
            <a:spLocks noGrp="1"/>
          </p:cNvSpPr>
          <p:nvPr>
            <p:ph type="title"/>
          </p:nvPr>
        </p:nvSpPr>
        <p:spPr/>
        <p:txBody>
          <a:bodyPr/>
          <a:lstStyle/>
          <a:p>
            <a:pPr lvl="0" algn="ctr"/>
            <a:r>
              <a:rPr lang="en-US"/>
              <a:t>Microsoft Endpoint Manager </a:t>
            </a:r>
          </a:p>
        </p:txBody>
      </p:sp>
      <p:sp>
        <p:nvSpPr>
          <p:cNvPr id="37" name="Title 3">
            <a:extLst>
              <a:ext uri="{FF2B5EF4-FFF2-40B4-BE49-F238E27FC236}">
                <a16:creationId xmlns:a16="http://schemas.microsoft.com/office/drawing/2014/main" id="{D9618DBE-F770-4080-8275-9897178797AF}"/>
              </a:ext>
            </a:extLst>
          </p:cNvPr>
          <p:cNvSpPr txBox="1">
            <a:spLocks/>
          </p:cNvSpPr>
          <p:nvPr/>
        </p:nvSpPr>
        <p:spPr>
          <a:xfrm>
            <a:off x="588263" y="1088137"/>
            <a:ext cx="11018520" cy="369332"/>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50" normalizeH="0" baseline="0" noProof="0">
                <a:ln w="3175">
                  <a:noFill/>
                </a:ln>
                <a:solidFill>
                  <a:srgbClr val="000000"/>
                </a:solidFill>
                <a:effectLst/>
                <a:uLnTx/>
                <a:uFillTx/>
                <a:latin typeface="Segoe UI"/>
                <a:ea typeface="+mn-ea"/>
                <a:cs typeface="Segoe UI" pitchFamily="34" charset="0"/>
              </a:rPr>
              <a:t>Transformative management and security </a:t>
            </a:r>
          </a:p>
        </p:txBody>
      </p:sp>
    </p:spTree>
    <p:extLst>
      <p:ext uri="{BB962C8B-B14F-4D97-AF65-F5344CB8AC3E}">
        <p14:creationId xmlns:p14="http://schemas.microsoft.com/office/powerpoint/2010/main" val="4243480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D74541-BB88-4EB4-A8EF-6473B9B2FB19}"/>
              </a:ext>
            </a:extLst>
          </p:cNvPr>
          <p:cNvSpPr/>
          <p:nvPr/>
        </p:nvSpPr>
        <p:spPr bwMode="auto">
          <a:xfrm>
            <a:off x="3219177" y="96904"/>
            <a:ext cx="5753646" cy="28160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b" anchorCtr="0" forceAA="0" compatLnSpc="1">
            <a:prstTxWarp prst="textNoShape">
              <a:avLst/>
            </a:prstTxWarp>
            <a:noAutofit/>
          </a:bodyPr>
          <a:lstStyle/>
          <a:p>
            <a:pPr marL="0" marR="0" lvl="0" indent="0" algn="ctr" defTabSz="896193"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144" normalizeH="0" baseline="0" noProof="0">
                <a:ln w="3175">
                  <a:noFill/>
                </a:ln>
                <a:solidFill>
                  <a:srgbClr val="282828"/>
                </a:solidFill>
                <a:effectLst/>
                <a:uLnTx/>
                <a:uFillTx/>
                <a:latin typeface="Segoe UI Semibold"/>
                <a:ea typeface="+mn-ea"/>
                <a:cs typeface="Segoe UI Semilight" panose="020B0402040204020203" pitchFamily="34" charset="0"/>
              </a:rPr>
              <a:t>Configuration Manager</a:t>
            </a:r>
            <a:endParaRPr kumimoji="0" lang="en-US" sz="2000" b="0" i="0" u="none" strike="noStrike" kern="1200" cap="none" spc="-144" normalizeH="0" baseline="0" noProof="0">
              <a:ln w="3175">
                <a:noFill/>
              </a:ln>
              <a:solidFill>
                <a:srgbClr val="282828"/>
              </a:solidFill>
              <a:effectLst/>
              <a:uLnTx/>
              <a:uFillTx/>
              <a:latin typeface="Segoe UI Semibold"/>
              <a:ea typeface="+mn-ea"/>
              <a:cs typeface="Segoe UI Semilight" panose="020B0402040204020203" pitchFamily="34" charset="0"/>
            </a:endParaRPr>
          </a:p>
          <a:p>
            <a:pPr marL="0" marR="0" lvl="0" indent="0" algn="ctr" defTabSz="896193"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144" normalizeH="0" baseline="0" noProof="0">
                <a:ln w="3175">
                  <a:noFill/>
                </a:ln>
                <a:solidFill>
                  <a:srgbClr val="0078D7"/>
                </a:solidFill>
                <a:effectLst/>
                <a:uLnTx/>
                <a:uFillTx/>
                <a:latin typeface="Segoe UI Semibold"/>
                <a:ea typeface="+mn-ea"/>
                <a:cs typeface="Segoe UI Semilight" panose="020B0402040204020203" pitchFamily="34" charset="0"/>
              </a:rPr>
              <a:t>and</a:t>
            </a:r>
            <a:endParaRPr kumimoji="0" lang="en-US" sz="2000" b="0" i="0" u="none" strike="noStrike" kern="1200" cap="none" spc="-144" normalizeH="0" baseline="0" noProof="0">
              <a:ln w="3175">
                <a:noFill/>
              </a:ln>
              <a:solidFill>
                <a:srgbClr val="0078D7"/>
              </a:solidFill>
              <a:effectLst/>
              <a:uLnTx/>
              <a:uFillTx/>
              <a:latin typeface="Segoe UI Semibold"/>
              <a:ea typeface="+mn-ea"/>
              <a:cs typeface="Segoe UI Semilight" panose="020B0402040204020203" pitchFamily="34" charset="0"/>
            </a:endParaRPr>
          </a:p>
          <a:p>
            <a:pPr marL="0" marR="0" lvl="0" indent="0" algn="ctr" defTabSz="896193"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144" normalizeH="0" baseline="0" noProof="0">
                <a:ln w="3175">
                  <a:noFill/>
                </a:ln>
                <a:solidFill>
                  <a:srgbClr val="282828"/>
                </a:solidFill>
                <a:effectLst/>
                <a:uLnTx/>
                <a:uFillTx/>
                <a:latin typeface="Segoe UI Semibold"/>
                <a:ea typeface="+mn-ea"/>
                <a:cs typeface="Segoe UI Semilight" panose="020B0402040204020203" pitchFamily="34" charset="0"/>
              </a:rPr>
              <a:t>Microsoft Intune</a:t>
            </a:r>
          </a:p>
        </p:txBody>
      </p:sp>
      <p:sp>
        <p:nvSpPr>
          <p:cNvPr id="53" name="Oval 52">
            <a:extLst>
              <a:ext uri="{FF2B5EF4-FFF2-40B4-BE49-F238E27FC236}">
                <a16:creationId xmlns:a16="http://schemas.microsoft.com/office/drawing/2014/main" id="{5EC7DBF9-B5D6-3747-AAE7-1BF899397483}"/>
              </a:ext>
              <a:ext uri="{C183D7F6-B498-43B3-948B-1728B52AA6E4}">
                <adec:decorative xmlns:adec="http://schemas.microsoft.com/office/drawing/2017/decorative" val="1"/>
              </a:ext>
            </a:extLst>
          </p:cNvPr>
          <p:cNvSpPr/>
          <p:nvPr/>
        </p:nvSpPr>
        <p:spPr bwMode="auto">
          <a:xfrm>
            <a:off x="2432623" y="-3660547"/>
            <a:ext cx="7326755" cy="7326755"/>
          </a:xfrm>
          <a:prstGeom prst="ellipse">
            <a:avLst/>
          </a:prstGeom>
          <a:noFill/>
          <a:ln w="19050">
            <a:solidFill>
              <a:schemeClr val="tx1"/>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4" name="Group 3" descr="Streamlined &#10;and flexible&#10;">
            <a:extLst>
              <a:ext uri="{FF2B5EF4-FFF2-40B4-BE49-F238E27FC236}">
                <a16:creationId xmlns:a16="http://schemas.microsoft.com/office/drawing/2014/main" id="{1D301CB1-C69C-4B94-881C-4E1544C4569B}"/>
              </a:ext>
            </a:extLst>
          </p:cNvPr>
          <p:cNvGrpSpPr/>
          <p:nvPr/>
        </p:nvGrpSpPr>
        <p:grpSpPr>
          <a:xfrm>
            <a:off x="4770120" y="4190943"/>
            <a:ext cx="2651760" cy="2384177"/>
            <a:chOff x="4320547" y="4190943"/>
            <a:chExt cx="2651760" cy="2384177"/>
          </a:xfrm>
        </p:grpSpPr>
        <p:grpSp>
          <p:nvGrpSpPr>
            <p:cNvPr id="38" name="Group 37">
              <a:extLst>
                <a:ext uri="{FF2B5EF4-FFF2-40B4-BE49-F238E27FC236}">
                  <a16:creationId xmlns:a16="http://schemas.microsoft.com/office/drawing/2014/main" id="{23809BA7-AEA7-441B-8E7D-FA40F03BE12E}"/>
                </a:ext>
              </a:extLst>
            </p:cNvPr>
            <p:cNvGrpSpPr/>
            <p:nvPr/>
          </p:nvGrpSpPr>
          <p:grpSpPr>
            <a:xfrm>
              <a:off x="4960627" y="4190943"/>
              <a:ext cx="1371600" cy="1371600"/>
              <a:chOff x="5591050" y="2068490"/>
              <a:chExt cx="1143000" cy="1143000"/>
            </a:xfrm>
          </p:grpSpPr>
          <p:sp>
            <p:nvSpPr>
              <p:cNvPr id="39" name="Oval 38">
                <a:extLst>
                  <a:ext uri="{FF2B5EF4-FFF2-40B4-BE49-F238E27FC236}">
                    <a16:creationId xmlns:a16="http://schemas.microsoft.com/office/drawing/2014/main" id="{58D30CBB-9270-4007-A4C0-7EEAA92DD05F}"/>
                  </a:ext>
                </a:extLst>
              </p:cNvPr>
              <p:cNvSpPr/>
              <p:nvPr/>
            </p:nvSpPr>
            <p:spPr bwMode="auto">
              <a:xfrm>
                <a:off x="5591050" y="2068490"/>
                <a:ext cx="1143000" cy="1143000"/>
              </a:xfrm>
              <a:prstGeom prst="ellipse">
                <a:avLst/>
              </a:prstGeom>
              <a:solidFill>
                <a:schemeClr val="bg1"/>
              </a:solidFill>
              <a:ln w="76200" cap="flat" cmpd="sng" algn="ctr">
                <a:noFill/>
                <a:prstDash val="solid"/>
              </a:ln>
              <a:effectLst>
                <a:outerShdw blurRad="254000" dist="50800" dir="2700000" sx="101000" sy="101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grpSp>
            <p:nvGrpSpPr>
              <p:cNvPr id="40" name="Group 39">
                <a:extLst>
                  <a:ext uri="{FF2B5EF4-FFF2-40B4-BE49-F238E27FC236}">
                    <a16:creationId xmlns:a16="http://schemas.microsoft.com/office/drawing/2014/main" id="{D94A7B31-A17A-4D90-8376-F09584115801}"/>
                  </a:ext>
                </a:extLst>
              </p:cNvPr>
              <p:cNvGrpSpPr>
                <a:grpSpLocks noChangeAspect="1"/>
              </p:cNvGrpSpPr>
              <p:nvPr/>
            </p:nvGrpSpPr>
            <p:grpSpPr>
              <a:xfrm>
                <a:off x="5736945" y="2368609"/>
                <a:ext cx="788669" cy="548640"/>
                <a:chOff x="3857270" y="1212832"/>
                <a:chExt cx="829338" cy="576931"/>
              </a:xfrm>
              <a:solidFill>
                <a:schemeClr val="accent1"/>
              </a:solidFill>
            </p:grpSpPr>
            <p:sp>
              <p:nvSpPr>
                <p:cNvPr id="41" name="Freeform: Shape 32">
                  <a:extLst>
                    <a:ext uri="{FF2B5EF4-FFF2-40B4-BE49-F238E27FC236}">
                      <a16:creationId xmlns:a16="http://schemas.microsoft.com/office/drawing/2014/main" id="{8D7FFCAE-4031-4752-9D55-00FAD61C04C8}"/>
                    </a:ext>
                  </a:extLst>
                </p:cNvPr>
                <p:cNvSpPr/>
                <p:nvPr/>
              </p:nvSpPr>
              <p:spPr>
                <a:xfrm>
                  <a:off x="3857270" y="1212832"/>
                  <a:ext cx="829338" cy="576931"/>
                </a:xfrm>
                <a:custGeom>
                  <a:avLst/>
                  <a:gdLst>
                    <a:gd name="connsiteX0" fmla="*/ 815516 w 829338"/>
                    <a:gd name="connsiteY0" fmla="*/ 9015 h 576931"/>
                    <a:gd name="connsiteX1" fmla="*/ 137622 w 829338"/>
                    <a:gd name="connsiteY1" fmla="*/ 9015 h 576931"/>
                    <a:gd name="connsiteX2" fmla="*/ 125603 w 829338"/>
                    <a:gd name="connsiteY2" fmla="*/ 21034 h 576931"/>
                    <a:gd name="connsiteX3" fmla="*/ 125603 w 829338"/>
                    <a:gd name="connsiteY3" fmla="*/ 183296 h 576931"/>
                    <a:gd name="connsiteX4" fmla="*/ 55890 w 829338"/>
                    <a:gd name="connsiteY4" fmla="*/ 183296 h 576931"/>
                    <a:gd name="connsiteX5" fmla="*/ 9015 w 829338"/>
                    <a:gd name="connsiteY5" fmla="*/ 230172 h 576931"/>
                    <a:gd name="connsiteX6" fmla="*/ 9015 w 829338"/>
                    <a:gd name="connsiteY6" fmla="*/ 523445 h 576931"/>
                    <a:gd name="connsiteX7" fmla="*/ 55890 w 829338"/>
                    <a:gd name="connsiteY7" fmla="*/ 570321 h 576931"/>
                    <a:gd name="connsiteX8" fmla="*/ 219354 w 829338"/>
                    <a:gd name="connsiteY8" fmla="*/ 570321 h 576931"/>
                    <a:gd name="connsiteX9" fmla="*/ 266230 w 829338"/>
                    <a:gd name="connsiteY9" fmla="*/ 523445 h 576931"/>
                    <a:gd name="connsiteX10" fmla="*/ 266230 w 829338"/>
                    <a:gd name="connsiteY10" fmla="*/ 487387 h 576931"/>
                    <a:gd name="connsiteX11" fmla="*/ 465752 w 829338"/>
                    <a:gd name="connsiteY11" fmla="*/ 487387 h 576931"/>
                    <a:gd name="connsiteX12" fmla="*/ 465752 w 829338"/>
                    <a:gd name="connsiteY12" fmla="*/ 546282 h 576931"/>
                    <a:gd name="connsiteX13" fmla="*/ 393635 w 829338"/>
                    <a:gd name="connsiteY13" fmla="*/ 546282 h 576931"/>
                    <a:gd name="connsiteX14" fmla="*/ 393635 w 829338"/>
                    <a:gd name="connsiteY14" fmla="*/ 570321 h 576931"/>
                    <a:gd name="connsiteX15" fmla="*/ 559503 w 829338"/>
                    <a:gd name="connsiteY15" fmla="*/ 570321 h 576931"/>
                    <a:gd name="connsiteX16" fmla="*/ 559503 w 829338"/>
                    <a:gd name="connsiteY16" fmla="*/ 546282 h 576931"/>
                    <a:gd name="connsiteX17" fmla="*/ 488589 w 829338"/>
                    <a:gd name="connsiteY17" fmla="*/ 546282 h 576931"/>
                    <a:gd name="connsiteX18" fmla="*/ 488589 w 829338"/>
                    <a:gd name="connsiteY18" fmla="*/ 487387 h 576931"/>
                    <a:gd name="connsiteX19" fmla="*/ 815516 w 829338"/>
                    <a:gd name="connsiteY19" fmla="*/ 487387 h 576931"/>
                    <a:gd name="connsiteX20" fmla="*/ 827536 w 829338"/>
                    <a:gd name="connsiteY20" fmla="*/ 475367 h 576931"/>
                    <a:gd name="connsiteX21" fmla="*/ 827536 w 829338"/>
                    <a:gd name="connsiteY21" fmla="*/ 21034 h 576931"/>
                    <a:gd name="connsiteX22" fmla="*/ 815516 w 829338"/>
                    <a:gd name="connsiteY22" fmla="*/ 9015 h 576931"/>
                    <a:gd name="connsiteX23" fmla="*/ 149641 w 829338"/>
                    <a:gd name="connsiteY23" fmla="*/ 33053 h 576931"/>
                    <a:gd name="connsiteX24" fmla="*/ 803497 w 829338"/>
                    <a:gd name="connsiteY24" fmla="*/ 33053 h 576931"/>
                    <a:gd name="connsiteX25" fmla="*/ 803497 w 829338"/>
                    <a:gd name="connsiteY25" fmla="*/ 337144 h 576931"/>
                    <a:gd name="connsiteX26" fmla="*/ 265028 w 829338"/>
                    <a:gd name="connsiteY26" fmla="*/ 337144 h 576931"/>
                    <a:gd name="connsiteX27" fmla="*/ 265028 w 829338"/>
                    <a:gd name="connsiteY27" fmla="*/ 230172 h 576931"/>
                    <a:gd name="connsiteX28" fmla="*/ 218152 w 829338"/>
                    <a:gd name="connsiteY28" fmla="*/ 183296 h 576931"/>
                    <a:gd name="connsiteX29" fmla="*/ 149641 w 829338"/>
                    <a:gd name="connsiteY29" fmla="*/ 183296 h 576931"/>
                    <a:gd name="connsiteX30" fmla="*/ 149641 w 829338"/>
                    <a:gd name="connsiteY30" fmla="*/ 33053 h 576931"/>
                    <a:gd name="connsiteX31" fmla="*/ 55890 w 829338"/>
                    <a:gd name="connsiteY31" fmla="*/ 207335 h 576931"/>
                    <a:gd name="connsiteX32" fmla="*/ 219354 w 829338"/>
                    <a:gd name="connsiteY32" fmla="*/ 207335 h 576931"/>
                    <a:gd name="connsiteX33" fmla="*/ 242191 w 829338"/>
                    <a:gd name="connsiteY33" fmla="*/ 230172 h 576931"/>
                    <a:gd name="connsiteX34" fmla="*/ 242191 w 829338"/>
                    <a:gd name="connsiteY34" fmla="*/ 439309 h 576931"/>
                    <a:gd name="connsiteX35" fmla="*/ 33053 w 829338"/>
                    <a:gd name="connsiteY35" fmla="*/ 439309 h 576931"/>
                    <a:gd name="connsiteX36" fmla="*/ 33053 w 829338"/>
                    <a:gd name="connsiteY36" fmla="*/ 228970 h 576931"/>
                    <a:gd name="connsiteX37" fmla="*/ 55890 w 829338"/>
                    <a:gd name="connsiteY37" fmla="*/ 207335 h 576931"/>
                    <a:gd name="connsiteX38" fmla="*/ 219354 w 829338"/>
                    <a:gd name="connsiteY38" fmla="*/ 545080 h 576931"/>
                    <a:gd name="connsiteX39" fmla="*/ 55890 w 829338"/>
                    <a:gd name="connsiteY39" fmla="*/ 545080 h 576931"/>
                    <a:gd name="connsiteX40" fmla="*/ 33053 w 829338"/>
                    <a:gd name="connsiteY40" fmla="*/ 522243 h 576931"/>
                    <a:gd name="connsiteX41" fmla="*/ 33053 w 829338"/>
                    <a:gd name="connsiteY41" fmla="*/ 462146 h 576931"/>
                    <a:gd name="connsiteX42" fmla="*/ 240989 w 829338"/>
                    <a:gd name="connsiteY42" fmla="*/ 462146 h 576931"/>
                    <a:gd name="connsiteX43" fmla="*/ 240989 w 829338"/>
                    <a:gd name="connsiteY43" fmla="*/ 522243 h 576931"/>
                    <a:gd name="connsiteX44" fmla="*/ 219354 w 829338"/>
                    <a:gd name="connsiteY44" fmla="*/ 545080 h 576931"/>
                    <a:gd name="connsiteX45" fmla="*/ 265028 w 829338"/>
                    <a:gd name="connsiteY45" fmla="*/ 462146 h 576931"/>
                    <a:gd name="connsiteX46" fmla="*/ 265028 w 829338"/>
                    <a:gd name="connsiteY46" fmla="*/ 359981 h 576931"/>
                    <a:gd name="connsiteX47" fmla="*/ 803497 w 829338"/>
                    <a:gd name="connsiteY47" fmla="*/ 359981 h 576931"/>
                    <a:gd name="connsiteX48" fmla="*/ 803497 w 829338"/>
                    <a:gd name="connsiteY48" fmla="*/ 462146 h 576931"/>
                    <a:gd name="connsiteX49" fmla="*/ 265028 w 829338"/>
                    <a:gd name="connsiteY49" fmla="*/ 462146 h 57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29338" h="576931">
                      <a:moveTo>
                        <a:pt x="815516" y="9015"/>
                      </a:moveTo>
                      <a:lnTo>
                        <a:pt x="137622" y="9015"/>
                      </a:lnTo>
                      <a:cubicBezTo>
                        <a:pt x="130410" y="9015"/>
                        <a:pt x="125603" y="13822"/>
                        <a:pt x="125603" y="21034"/>
                      </a:cubicBezTo>
                      <a:lnTo>
                        <a:pt x="125603" y="183296"/>
                      </a:lnTo>
                      <a:lnTo>
                        <a:pt x="55890" y="183296"/>
                      </a:lnTo>
                      <a:cubicBezTo>
                        <a:pt x="30649" y="183296"/>
                        <a:pt x="9015" y="203729"/>
                        <a:pt x="9015" y="230172"/>
                      </a:cubicBezTo>
                      <a:lnTo>
                        <a:pt x="9015" y="523445"/>
                      </a:lnTo>
                      <a:cubicBezTo>
                        <a:pt x="9015" y="548686"/>
                        <a:pt x="29448" y="570321"/>
                        <a:pt x="55890" y="570321"/>
                      </a:cubicBezTo>
                      <a:lnTo>
                        <a:pt x="219354" y="570321"/>
                      </a:lnTo>
                      <a:cubicBezTo>
                        <a:pt x="244595" y="570321"/>
                        <a:pt x="266230" y="549888"/>
                        <a:pt x="266230" y="523445"/>
                      </a:cubicBezTo>
                      <a:lnTo>
                        <a:pt x="266230" y="487387"/>
                      </a:lnTo>
                      <a:lnTo>
                        <a:pt x="465752" y="487387"/>
                      </a:lnTo>
                      <a:lnTo>
                        <a:pt x="465752" y="546282"/>
                      </a:lnTo>
                      <a:lnTo>
                        <a:pt x="393635" y="546282"/>
                      </a:lnTo>
                      <a:lnTo>
                        <a:pt x="393635" y="570321"/>
                      </a:lnTo>
                      <a:lnTo>
                        <a:pt x="559503" y="570321"/>
                      </a:lnTo>
                      <a:lnTo>
                        <a:pt x="559503" y="546282"/>
                      </a:lnTo>
                      <a:lnTo>
                        <a:pt x="488589" y="546282"/>
                      </a:lnTo>
                      <a:lnTo>
                        <a:pt x="488589" y="487387"/>
                      </a:lnTo>
                      <a:lnTo>
                        <a:pt x="815516" y="487387"/>
                      </a:lnTo>
                      <a:cubicBezTo>
                        <a:pt x="822728" y="487387"/>
                        <a:pt x="827536" y="482579"/>
                        <a:pt x="827536" y="475367"/>
                      </a:cubicBezTo>
                      <a:lnTo>
                        <a:pt x="827536" y="21034"/>
                      </a:lnTo>
                      <a:cubicBezTo>
                        <a:pt x="827536" y="13822"/>
                        <a:pt x="822728" y="9015"/>
                        <a:pt x="815516" y="9015"/>
                      </a:cubicBezTo>
                      <a:close/>
                      <a:moveTo>
                        <a:pt x="149641" y="33053"/>
                      </a:moveTo>
                      <a:lnTo>
                        <a:pt x="803497" y="33053"/>
                      </a:lnTo>
                      <a:lnTo>
                        <a:pt x="803497" y="337144"/>
                      </a:lnTo>
                      <a:lnTo>
                        <a:pt x="265028" y="337144"/>
                      </a:lnTo>
                      <a:lnTo>
                        <a:pt x="265028" y="230172"/>
                      </a:lnTo>
                      <a:cubicBezTo>
                        <a:pt x="265028" y="204931"/>
                        <a:pt x="244595" y="183296"/>
                        <a:pt x="218152" y="183296"/>
                      </a:cubicBezTo>
                      <a:lnTo>
                        <a:pt x="149641" y="183296"/>
                      </a:lnTo>
                      <a:lnTo>
                        <a:pt x="149641" y="33053"/>
                      </a:lnTo>
                      <a:close/>
                      <a:moveTo>
                        <a:pt x="55890" y="207335"/>
                      </a:moveTo>
                      <a:lnTo>
                        <a:pt x="219354" y="207335"/>
                      </a:lnTo>
                      <a:cubicBezTo>
                        <a:pt x="231373" y="207335"/>
                        <a:pt x="242191" y="216950"/>
                        <a:pt x="242191" y="230172"/>
                      </a:cubicBezTo>
                      <a:lnTo>
                        <a:pt x="242191" y="439309"/>
                      </a:lnTo>
                      <a:lnTo>
                        <a:pt x="33053" y="439309"/>
                      </a:lnTo>
                      <a:lnTo>
                        <a:pt x="33053" y="228970"/>
                      </a:lnTo>
                      <a:cubicBezTo>
                        <a:pt x="33053" y="216950"/>
                        <a:pt x="42669" y="207335"/>
                        <a:pt x="55890" y="207335"/>
                      </a:cubicBezTo>
                      <a:close/>
                      <a:moveTo>
                        <a:pt x="219354" y="545080"/>
                      </a:moveTo>
                      <a:lnTo>
                        <a:pt x="55890" y="545080"/>
                      </a:lnTo>
                      <a:cubicBezTo>
                        <a:pt x="43871" y="545080"/>
                        <a:pt x="33053" y="535464"/>
                        <a:pt x="33053" y="522243"/>
                      </a:cubicBezTo>
                      <a:lnTo>
                        <a:pt x="33053" y="462146"/>
                      </a:lnTo>
                      <a:lnTo>
                        <a:pt x="240989" y="462146"/>
                      </a:lnTo>
                      <a:lnTo>
                        <a:pt x="240989" y="522243"/>
                      </a:lnTo>
                      <a:cubicBezTo>
                        <a:pt x="240989" y="535464"/>
                        <a:pt x="231373" y="545080"/>
                        <a:pt x="219354" y="545080"/>
                      </a:cubicBezTo>
                      <a:close/>
                      <a:moveTo>
                        <a:pt x="265028" y="462146"/>
                      </a:moveTo>
                      <a:lnTo>
                        <a:pt x="265028" y="359981"/>
                      </a:lnTo>
                      <a:lnTo>
                        <a:pt x="803497" y="359981"/>
                      </a:lnTo>
                      <a:lnTo>
                        <a:pt x="803497" y="462146"/>
                      </a:lnTo>
                      <a:lnTo>
                        <a:pt x="265028" y="46214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05050"/>
                    </a:solidFill>
                    <a:effectLst/>
                    <a:uLnTx/>
                    <a:uFillTx/>
                    <a:latin typeface="Segoe UI"/>
                    <a:ea typeface="+mn-ea"/>
                    <a:cs typeface="+mn-cs"/>
                  </a:endParaRPr>
                </a:p>
              </p:txBody>
            </p:sp>
            <p:sp>
              <p:nvSpPr>
                <p:cNvPr id="42" name="Freeform: Shape 33">
                  <a:extLst>
                    <a:ext uri="{FF2B5EF4-FFF2-40B4-BE49-F238E27FC236}">
                      <a16:creationId xmlns:a16="http://schemas.microsoft.com/office/drawing/2014/main" id="{CCD86968-D241-454E-A56D-08676BFF4BE3}"/>
                    </a:ext>
                  </a:extLst>
                </p:cNvPr>
                <p:cNvSpPr/>
                <p:nvPr/>
              </p:nvSpPr>
              <p:spPr>
                <a:xfrm>
                  <a:off x="4176986" y="1328219"/>
                  <a:ext cx="240388" cy="144233"/>
                </a:xfrm>
                <a:custGeom>
                  <a:avLst/>
                  <a:gdLst>
                    <a:gd name="connsiteX0" fmla="*/ 47477 w 240387"/>
                    <a:gd name="connsiteY0" fmla="*/ 144834 h 144232"/>
                    <a:gd name="connsiteX1" fmla="*/ 196517 w 240387"/>
                    <a:gd name="connsiteY1" fmla="*/ 144834 h 144232"/>
                    <a:gd name="connsiteX2" fmla="*/ 234979 w 240387"/>
                    <a:gd name="connsiteY2" fmla="*/ 106372 h 144232"/>
                    <a:gd name="connsiteX3" fmla="*/ 234979 w 240387"/>
                    <a:gd name="connsiteY3" fmla="*/ 60698 h 144232"/>
                    <a:gd name="connsiteX4" fmla="*/ 210940 w 240387"/>
                    <a:gd name="connsiteY4" fmla="*/ 60698 h 144232"/>
                    <a:gd name="connsiteX5" fmla="*/ 210940 w 240387"/>
                    <a:gd name="connsiteY5" fmla="*/ 106372 h 144232"/>
                    <a:gd name="connsiteX6" fmla="*/ 196517 w 240387"/>
                    <a:gd name="connsiteY6" fmla="*/ 120795 h 144232"/>
                    <a:gd name="connsiteX7" fmla="*/ 47477 w 240387"/>
                    <a:gd name="connsiteY7" fmla="*/ 120795 h 144232"/>
                    <a:gd name="connsiteX8" fmla="*/ 33053 w 240387"/>
                    <a:gd name="connsiteY8" fmla="*/ 106372 h 144232"/>
                    <a:gd name="connsiteX9" fmla="*/ 33053 w 240387"/>
                    <a:gd name="connsiteY9" fmla="*/ 47477 h 144232"/>
                    <a:gd name="connsiteX10" fmla="*/ 47477 w 240387"/>
                    <a:gd name="connsiteY10" fmla="*/ 33053 h 144232"/>
                    <a:gd name="connsiteX11" fmla="*/ 125603 w 240387"/>
                    <a:gd name="connsiteY11" fmla="*/ 33053 h 144232"/>
                    <a:gd name="connsiteX12" fmla="*/ 125603 w 240387"/>
                    <a:gd name="connsiteY12" fmla="*/ 9015 h 144232"/>
                    <a:gd name="connsiteX13" fmla="*/ 47477 w 240387"/>
                    <a:gd name="connsiteY13" fmla="*/ 9015 h 144232"/>
                    <a:gd name="connsiteX14" fmla="*/ 9015 w 240387"/>
                    <a:gd name="connsiteY14" fmla="*/ 47477 h 144232"/>
                    <a:gd name="connsiteX15" fmla="*/ 9015 w 240387"/>
                    <a:gd name="connsiteY15" fmla="*/ 106372 h 144232"/>
                    <a:gd name="connsiteX16" fmla="*/ 47477 w 240387"/>
                    <a:gd name="connsiteY16" fmla="*/ 144834 h 14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387" h="144232">
                      <a:moveTo>
                        <a:pt x="47477" y="144834"/>
                      </a:moveTo>
                      <a:lnTo>
                        <a:pt x="196517" y="144834"/>
                      </a:lnTo>
                      <a:cubicBezTo>
                        <a:pt x="218152" y="144834"/>
                        <a:pt x="234979" y="128007"/>
                        <a:pt x="234979" y="106372"/>
                      </a:cubicBezTo>
                      <a:lnTo>
                        <a:pt x="234979" y="60698"/>
                      </a:lnTo>
                      <a:lnTo>
                        <a:pt x="210940" y="60698"/>
                      </a:lnTo>
                      <a:lnTo>
                        <a:pt x="210940" y="106372"/>
                      </a:lnTo>
                      <a:cubicBezTo>
                        <a:pt x="210940" y="113583"/>
                        <a:pt x="204931" y="120795"/>
                        <a:pt x="196517" y="120795"/>
                      </a:cubicBezTo>
                      <a:lnTo>
                        <a:pt x="47477" y="120795"/>
                      </a:lnTo>
                      <a:cubicBezTo>
                        <a:pt x="40265" y="120795"/>
                        <a:pt x="33053" y="114785"/>
                        <a:pt x="33053" y="106372"/>
                      </a:cubicBezTo>
                      <a:lnTo>
                        <a:pt x="33053" y="47477"/>
                      </a:lnTo>
                      <a:cubicBezTo>
                        <a:pt x="33053" y="40265"/>
                        <a:pt x="39063" y="33053"/>
                        <a:pt x="47477" y="33053"/>
                      </a:cubicBezTo>
                      <a:lnTo>
                        <a:pt x="125603" y="33053"/>
                      </a:lnTo>
                      <a:lnTo>
                        <a:pt x="125603" y="9015"/>
                      </a:lnTo>
                      <a:lnTo>
                        <a:pt x="47477" y="9015"/>
                      </a:lnTo>
                      <a:cubicBezTo>
                        <a:pt x="25842" y="9015"/>
                        <a:pt x="9015" y="25842"/>
                        <a:pt x="9015" y="47477"/>
                      </a:cubicBezTo>
                      <a:lnTo>
                        <a:pt x="9015" y="106372"/>
                      </a:lnTo>
                      <a:cubicBezTo>
                        <a:pt x="9015" y="126805"/>
                        <a:pt x="25842" y="144834"/>
                        <a:pt x="47477" y="14483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05050"/>
                    </a:solidFill>
                    <a:effectLst/>
                    <a:uLnTx/>
                    <a:uFillTx/>
                    <a:latin typeface="Segoe UI"/>
                    <a:ea typeface="+mn-ea"/>
                    <a:cs typeface="+mn-cs"/>
                  </a:endParaRPr>
                </a:p>
              </p:txBody>
            </p:sp>
            <p:sp>
              <p:nvSpPr>
                <p:cNvPr id="43" name="Freeform: Shape 34">
                  <a:extLst>
                    <a:ext uri="{FF2B5EF4-FFF2-40B4-BE49-F238E27FC236}">
                      <a16:creationId xmlns:a16="http://schemas.microsoft.com/office/drawing/2014/main" id="{907C7A02-A385-42AD-B11A-242BAA7ECDCD}"/>
                    </a:ext>
                  </a:extLst>
                </p:cNvPr>
                <p:cNvSpPr/>
                <p:nvPr/>
              </p:nvSpPr>
              <p:spPr>
                <a:xfrm>
                  <a:off x="4324825" y="1328219"/>
                  <a:ext cx="240388" cy="144233"/>
                </a:xfrm>
                <a:custGeom>
                  <a:avLst/>
                  <a:gdLst>
                    <a:gd name="connsiteX0" fmla="*/ 33053 w 240387"/>
                    <a:gd name="connsiteY0" fmla="*/ 47477 h 144232"/>
                    <a:gd name="connsiteX1" fmla="*/ 47477 w 240387"/>
                    <a:gd name="connsiteY1" fmla="*/ 33053 h 144232"/>
                    <a:gd name="connsiteX2" fmla="*/ 196517 w 240387"/>
                    <a:gd name="connsiteY2" fmla="*/ 33053 h 144232"/>
                    <a:gd name="connsiteX3" fmla="*/ 210940 w 240387"/>
                    <a:gd name="connsiteY3" fmla="*/ 47477 h 144232"/>
                    <a:gd name="connsiteX4" fmla="*/ 210940 w 240387"/>
                    <a:gd name="connsiteY4" fmla="*/ 106372 h 144232"/>
                    <a:gd name="connsiteX5" fmla="*/ 196517 w 240387"/>
                    <a:gd name="connsiteY5" fmla="*/ 120795 h 144232"/>
                    <a:gd name="connsiteX6" fmla="*/ 118391 w 240387"/>
                    <a:gd name="connsiteY6" fmla="*/ 120795 h 144232"/>
                    <a:gd name="connsiteX7" fmla="*/ 118391 w 240387"/>
                    <a:gd name="connsiteY7" fmla="*/ 144834 h 144232"/>
                    <a:gd name="connsiteX8" fmla="*/ 196517 w 240387"/>
                    <a:gd name="connsiteY8" fmla="*/ 144834 h 144232"/>
                    <a:gd name="connsiteX9" fmla="*/ 234979 w 240387"/>
                    <a:gd name="connsiteY9" fmla="*/ 106372 h 144232"/>
                    <a:gd name="connsiteX10" fmla="*/ 234979 w 240387"/>
                    <a:gd name="connsiteY10" fmla="*/ 47477 h 144232"/>
                    <a:gd name="connsiteX11" fmla="*/ 196517 w 240387"/>
                    <a:gd name="connsiteY11" fmla="*/ 9015 h 144232"/>
                    <a:gd name="connsiteX12" fmla="*/ 47477 w 240387"/>
                    <a:gd name="connsiteY12" fmla="*/ 9015 h 144232"/>
                    <a:gd name="connsiteX13" fmla="*/ 9015 w 240387"/>
                    <a:gd name="connsiteY13" fmla="*/ 47477 h 144232"/>
                    <a:gd name="connsiteX14" fmla="*/ 9015 w 240387"/>
                    <a:gd name="connsiteY14" fmla="*/ 93150 h 144232"/>
                    <a:gd name="connsiteX15" fmla="*/ 33053 w 240387"/>
                    <a:gd name="connsiteY15" fmla="*/ 93150 h 144232"/>
                    <a:gd name="connsiteX16" fmla="*/ 33053 w 240387"/>
                    <a:gd name="connsiteY16" fmla="*/ 47477 h 14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387" h="144232">
                      <a:moveTo>
                        <a:pt x="33053" y="47477"/>
                      </a:moveTo>
                      <a:cubicBezTo>
                        <a:pt x="33053" y="40265"/>
                        <a:pt x="39063" y="33053"/>
                        <a:pt x="47477" y="33053"/>
                      </a:cubicBezTo>
                      <a:lnTo>
                        <a:pt x="196517" y="33053"/>
                      </a:lnTo>
                      <a:cubicBezTo>
                        <a:pt x="203729" y="33053"/>
                        <a:pt x="210940" y="39063"/>
                        <a:pt x="210940" y="47477"/>
                      </a:cubicBezTo>
                      <a:lnTo>
                        <a:pt x="210940" y="106372"/>
                      </a:lnTo>
                      <a:cubicBezTo>
                        <a:pt x="210940" y="113583"/>
                        <a:pt x="204931" y="120795"/>
                        <a:pt x="196517" y="120795"/>
                      </a:cubicBezTo>
                      <a:lnTo>
                        <a:pt x="118391" y="120795"/>
                      </a:lnTo>
                      <a:lnTo>
                        <a:pt x="118391" y="144834"/>
                      </a:lnTo>
                      <a:lnTo>
                        <a:pt x="196517" y="144834"/>
                      </a:lnTo>
                      <a:cubicBezTo>
                        <a:pt x="218152" y="144834"/>
                        <a:pt x="234979" y="128007"/>
                        <a:pt x="234979" y="106372"/>
                      </a:cubicBezTo>
                      <a:lnTo>
                        <a:pt x="234979" y="47477"/>
                      </a:lnTo>
                      <a:cubicBezTo>
                        <a:pt x="234979" y="25842"/>
                        <a:pt x="218152" y="9015"/>
                        <a:pt x="196517" y="9015"/>
                      </a:cubicBezTo>
                      <a:lnTo>
                        <a:pt x="47477" y="9015"/>
                      </a:lnTo>
                      <a:cubicBezTo>
                        <a:pt x="25842" y="9015"/>
                        <a:pt x="9015" y="25842"/>
                        <a:pt x="9015" y="47477"/>
                      </a:cubicBezTo>
                      <a:lnTo>
                        <a:pt x="9015" y="93150"/>
                      </a:lnTo>
                      <a:lnTo>
                        <a:pt x="33053" y="93150"/>
                      </a:lnTo>
                      <a:lnTo>
                        <a:pt x="33053" y="4747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05050"/>
                    </a:solidFill>
                    <a:effectLst/>
                    <a:uLnTx/>
                    <a:uFillTx/>
                    <a:latin typeface="Segoe UI"/>
                    <a:ea typeface="+mn-ea"/>
                    <a:cs typeface="+mn-cs"/>
                  </a:endParaRPr>
                </a:p>
              </p:txBody>
            </p:sp>
            <p:sp>
              <p:nvSpPr>
                <p:cNvPr id="44" name="Freeform: Shape 37">
                  <a:extLst>
                    <a:ext uri="{FF2B5EF4-FFF2-40B4-BE49-F238E27FC236}">
                      <a16:creationId xmlns:a16="http://schemas.microsoft.com/office/drawing/2014/main" id="{0259F8F7-3F0E-4BFE-8034-F98BB6416B5C}"/>
                    </a:ext>
                  </a:extLst>
                </p:cNvPr>
                <p:cNvSpPr/>
                <p:nvPr/>
              </p:nvSpPr>
              <p:spPr>
                <a:xfrm>
                  <a:off x="4312806" y="1605867"/>
                  <a:ext cx="36058" cy="36058"/>
                </a:xfrm>
                <a:custGeom>
                  <a:avLst/>
                  <a:gdLst>
                    <a:gd name="connsiteX0" fmla="*/ 9015 w 36058"/>
                    <a:gd name="connsiteY0" fmla="*/ 9015 h 36058"/>
                    <a:gd name="connsiteX1" fmla="*/ 33053 w 36058"/>
                    <a:gd name="connsiteY1" fmla="*/ 9015 h 36058"/>
                    <a:gd name="connsiteX2" fmla="*/ 33053 w 36058"/>
                    <a:gd name="connsiteY2" fmla="*/ 33053 h 36058"/>
                    <a:gd name="connsiteX3" fmla="*/ 9015 w 36058"/>
                    <a:gd name="connsiteY3" fmla="*/ 33053 h 36058"/>
                  </a:gdLst>
                  <a:ahLst/>
                  <a:cxnLst>
                    <a:cxn ang="0">
                      <a:pos x="connsiteX0" y="connsiteY0"/>
                    </a:cxn>
                    <a:cxn ang="0">
                      <a:pos x="connsiteX1" y="connsiteY1"/>
                    </a:cxn>
                    <a:cxn ang="0">
                      <a:pos x="connsiteX2" y="connsiteY2"/>
                    </a:cxn>
                    <a:cxn ang="0">
                      <a:pos x="connsiteX3" y="connsiteY3"/>
                    </a:cxn>
                  </a:cxnLst>
                  <a:rect l="l" t="t" r="r" b="b"/>
                  <a:pathLst>
                    <a:path w="36058" h="36058">
                      <a:moveTo>
                        <a:pt x="9015" y="9015"/>
                      </a:moveTo>
                      <a:lnTo>
                        <a:pt x="33053" y="9015"/>
                      </a:lnTo>
                      <a:lnTo>
                        <a:pt x="33053" y="33053"/>
                      </a:lnTo>
                      <a:lnTo>
                        <a:pt x="9015" y="3305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05050"/>
                    </a:solidFill>
                    <a:effectLst/>
                    <a:uLnTx/>
                    <a:uFillTx/>
                    <a:latin typeface="Segoe UI"/>
                    <a:ea typeface="+mn-ea"/>
                    <a:cs typeface="+mn-cs"/>
                  </a:endParaRPr>
                </a:p>
              </p:txBody>
            </p:sp>
            <p:sp>
              <p:nvSpPr>
                <p:cNvPr id="45" name="Freeform: Shape 38">
                  <a:extLst>
                    <a:ext uri="{FF2B5EF4-FFF2-40B4-BE49-F238E27FC236}">
                      <a16:creationId xmlns:a16="http://schemas.microsoft.com/office/drawing/2014/main" id="{4D614FFE-99C0-471F-B6F1-DF7FD582CAEE}"/>
                    </a:ext>
                  </a:extLst>
                </p:cNvPr>
                <p:cNvSpPr/>
                <p:nvPr/>
              </p:nvSpPr>
              <p:spPr>
                <a:xfrm>
                  <a:off x="3973859" y="1693609"/>
                  <a:ext cx="36058" cy="36058"/>
                </a:xfrm>
                <a:custGeom>
                  <a:avLst/>
                  <a:gdLst>
                    <a:gd name="connsiteX0" fmla="*/ 9015 w 36058"/>
                    <a:gd name="connsiteY0" fmla="*/ 9015 h 36058"/>
                    <a:gd name="connsiteX1" fmla="*/ 33053 w 36058"/>
                    <a:gd name="connsiteY1" fmla="*/ 9015 h 36058"/>
                    <a:gd name="connsiteX2" fmla="*/ 33053 w 36058"/>
                    <a:gd name="connsiteY2" fmla="*/ 33053 h 36058"/>
                    <a:gd name="connsiteX3" fmla="*/ 9015 w 36058"/>
                    <a:gd name="connsiteY3" fmla="*/ 33053 h 36058"/>
                  </a:gdLst>
                  <a:ahLst/>
                  <a:cxnLst>
                    <a:cxn ang="0">
                      <a:pos x="connsiteX0" y="connsiteY0"/>
                    </a:cxn>
                    <a:cxn ang="0">
                      <a:pos x="connsiteX1" y="connsiteY1"/>
                    </a:cxn>
                    <a:cxn ang="0">
                      <a:pos x="connsiteX2" y="connsiteY2"/>
                    </a:cxn>
                    <a:cxn ang="0">
                      <a:pos x="connsiteX3" y="connsiteY3"/>
                    </a:cxn>
                  </a:cxnLst>
                  <a:rect l="l" t="t" r="r" b="b"/>
                  <a:pathLst>
                    <a:path w="36058" h="36058">
                      <a:moveTo>
                        <a:pt x="9015" y="9015"/>
                      </a:moveTo>
                      <a:lnTo>
                        <a:pt x="33053" y="9015"/>
                      </a:lnTo>
                      <a:lnTo>
                        <a:pt x="33053" y="33053"/>
                      </a:lnTo>
                      <a:lnTo>
                        <a:pt x="9015" y="3305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05050"/>
                    </a:solidFill>
                    <a:effectLst/>
                    <a:uLnTx/>
                    <a:uFillTx/>
                    <a:latin typeface="Segoe UI"/>
                    <a:ea typeface="+mn-ea"/>
                    <a:cs typeface="+mn-cs"/>
                  </a:endParaRPr>
                </a:p>
              </p:txBody>
            </p:sp>
          </p:grpSp>
        </p:grpSp>
        <p:sp>
          <p:nvSpPr>
            <p:cNvPr id="37" name="TextBox 36">
              <a:extLst>
                <a:ext uri="{FF2B5EF4-FFF2-40B4-BE49-F238E27FC236}">
                  <a16:creationId xmlns:a16="http://schemas.microsoft.com/office/drawing/2014/main" id="{204E8C04-9661-4110-A2CC-FE93C1C29A09}"/>
                </a:ext>
              </a:extLst>
            </p:cNvPr>
            <p:cNvSpPr txBox="1"/>
            <p:nvPr/>
          </p:nvSpPr>
          <p:spPr>
            <a:xfrm>
              <a:off x="4320547" y="5669952"/>
              <a:ext cx="2651760" cy="905168"/>
            </a:xfrm>
            <a:prstGeom prst="rect">
              <a:avLst/>
            </a:prstGeom>
            <a:noFill/>
          </p:spPr>
          <p:txBody>
            <a:bodyPr wrap="square" lIns="179259" tIns="143407" rIns="179259" bIns="143407" rtlCol="0" anchor="ctr">
              <a:spAutoFit/>
            </a:bodyPr>
            <a:lstStyle>
              <a:defPPr>
                <a:defRPr lang="en-US"/>
              </a:defPPr>
              <a:lvl1pPr marR="0" lvl="0" indent="0" algn="ctr" defTabSz="914192" fontAlgn="auto">
                <a:lnSpc>
                  <a:spcPct val="100000"/>
                </a:lnSpc>
                <a:spcBef>
                  <a:spcPts val="0"/>
                </a:spcBef>
                <a:spcAft>
                  <a:spcPts val="588"/>
                </a:spcAft>
                <a:buClrTx/>
                <a:buSzTx/>
                <a:buFontTx/>
                <a:buNone/>
                <a:tabLst/>
                <a:defRPr kumimoji="0" sz="2000" b="0" i="0" u="none" strike="noStrike" cap="none" spc="-49" normalizeH="0" baseline="0">
                  <a:ln>
                    <a:noFill/>
                  </a:ln>
                  <a:solidFill>
                    <a:srgbClr val="0078D7"/>
                  </a:solidFill>
                  <a:effectLst/>
                  <a:uLnTx/>
                  <a:uFillTx/>
                  <a:latin typeface="Segoe UI Semibold" panose="020B0502040204020203" pitchFamily="34" charset="0"/>
                  <a:cs typeface="Segoe UI Semibold" panose="020B0502040204020203" pitchFamily="34" charset="0"/>
                </a:defRPr>
              </a:lvl1pPr>
            </a:lstStyle>
            <a:p>
              <a:pPr marL="0" marR="0" lvl="0" indent="0" algn="ctr" defTabSz="914192" rtl="0" eaLnBrk="1" fontAlgn="auto" latinLnBrk="0" hangingPunct="1">
                <a:lnSpc>
                  <a:spcPct val="100000"/>
                </a:lnSpc>
                <a:spcBef>
                  <a:spcPts val="0"/>
                </a:spcBef>
                <a:spcAft>
                  <a:spcPts val="588"/>
                </a:spcAft>
                <a:buClrTx/>
                <a:buSzTx/>
                <a:buFontTx/>
                <a:buNone/>
                <a:tabLst/>
                <a:defRPr/>
              </a:pPr>
              <a:r>
                <a:rPr kumimoji="0" lang="en-US" sz="2000" b="0" i="0" u="none" strike="noStrike" kern="1200" cap="none" spc="-49"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Streamlined </a:t>
              </a:r>
              <a:br>
                <a:rPr kumimoji="0" lang="en-US" sz="2000" b="0" i="0" u="none" strike="noStrike" kern="1200" cap="none" spc="-49"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br>
              <a:r>
                <a:rPr kumimoji="0" lang="en-US" sz="2000" b="0" i="0" u="none" strike="noStrike" kern="1200" cap="none" spc="-49"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and flexible</a:t>
              </a:r>
            </a:p>
          </p:txBody>
        </p:sp>
      </p:grpSp>
      <p:grpSp>
        <p:nvGrpSpPr>
          <p:cNvPr id="5" name="Group 4" descr="Streamlined &#10;and flexible&#10;">
            <a:extLst>
              <a:ext uri="{FF2B5EF4-FFF2-40B4-BE49-F238E27FC236}">
                <a16:creationId xmlns:a16="http://schemas.microsoft.com/office/drawing/2014/main" id="{490611C6-13B1-4C29-AEC5-FA90ACB764C7}"/>
              </a:ext>
            </a:extLst>
          </p:cNvPr>
          <p:cNvGrpSpPr/>
          <p:nvPr/>
        </p:nvGrpSpPr>
        <p:grpSpPr>
          <a:xfrm>
            <a:off x="1780511" y="4190943"/>
            <a:ext cx="2651760" cy="2384177"/>
            <a:chOff x="1610207" y="4190943"/>
            <a:chExt cx="2651760" cy="2384177"/>
          </a:xfrm>
        </p:grpSpPr>
        <p:grpSp>
          <p:nvGrpSpPr>
            <p:cNvPr id="47" name="Group 46">
              <a:extLst>
                <a:ext uri="{FF2B5EF4-FFF2-40B4-BE49-F238E27FC236}">
                  <a16:creationId xmlns:a16="http://schemas.microsoft.com/office/drawing/2014/main" id="{16AD3D02-81A8-492F-AF1B-FDF5E732D6E7}"/>
                </a:ext>
              </a:extLst>
            </p:cNvPr>
            <p:cNvGrpSpPr/>
            <p:nvPr/>
          </p:nvGrpSpPr>
          <p:grpSpPr>
            <a:xfrm>
              <a:off x="2250287" y="4190943"/>
              <a:ext cx="1371600" cy="1371600"/>
              <a:chOff x="1720788" y="2080268"/>
              <a:chExt cx="1143000" cy="1143000"/>
            </a:xfrm>
          </p:grpSpPr>
          <p:grpSp>
            <p:nvGrpSpPr>
              <p:cNvPr id="48" name="Group 47">
                <a:extLst>
                  <a:ext uri="{FF2B5EF4-FFF2-40B4-BE49-F238E27FC236}">
                    <a16:creationId xmlns:a16="http://schemas.microsoft.com/office/drawing/2014/main" id="{C54D5756-0DEE-4B51-98E7-E129E06B46A0}"/>
                  </a:ext>
                </a:extLst>
              </p:cNvPr>
              <p:cNvGrpSpPr/>
              <p:nvPr/>
            </p:nvGrpSpPr>
            <p:grpSpPr>
              <a:xfrm>
                <a:off x="1720788" y="2080268"/>
                <a:ext cx="1143000" cy="1143000"/>
                <a:chOff x="2758714" y="2648862"/>
                <a:chExt cx="1143000" cy="1143000"/>
              </a:xfrm>
            </p:grpSpPr>
            <p:sp>
              <p:nvSpPr>
                <p:cNvPr id="52" name="Oval 51">
                  <a:extLst>
                    <a:ext uri="{FF2B5EF4-FFF2-40B4-BE49-F238E27FC236}">
                      <a16:creationId xmlns:a16="http://schemas.microsoft.com/office/drawing/2014/main" id="{B8E62303-1D4A-4E3F-9B90-A5F4CB0A9D7D}"/>
                    </a:ext>
                  </a:extLst>
                </p:cNvPr>
                <p:cNvSpPr/>
                <p:nvPr/>
              </p:nvSpPr>
              <p:spPr bwMode="auto">
                <a:xfrm>
                  <a:off x="2758714" y="2648862"/>
                  <a:ext cx="1143000" cy="1143000"/>
                </a:xfrm>
                <a:prstGeom prst="ellipse">
                  <a:avLst/>
                </a:prstGeom>
                <a:solidFill>
                  <a:schemeClr val="bg1"/>
                </a:solidFill>
                <a:ln w="76200" cap="flat" cmpd="sng" algn="ctr">
                  <a:noFill/>
                  <a:prstDash val="solid"/>
                </a:ln>
                <a:effectLst>
                  <a:outerShdw blurRad="254000" dist="50800" dir="2700000" sx="101000" sy="101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grpSp>
              <p:nvGrpSpPr>
                <p:cNvPr id="54" name="Group 53">
                  <a:extLst>
                    <a:ext uri="{FF2B5EF4-FFF2-40B4-BE49-F238E27FC236}">
                      <a16:creationId xmlns:a16="http://schemas.microsoft.com/office/drawing/2014/main" id="{5DAA4D55-FD0E-4EE1-A5F8-E9ACB24690AD}"/>
                    </a:ext>
                  </a:extLst>
                </p:cNvPr>
                <p:cNvGrpSpPr/>
                <p:nvPr/>
              </p:nvGrpSpPr>
              <p:grpSpPr>
                <a:xfrm>
                  <a:off x="2922750" y="3033348"/>
                  <a:ext cx="663500" cy="270605"/>
                  <a:chOff x="3901713" y="1328219"/>
                  <a:chExt cx="663500" cy="270605"/>
                </a:xfrm>
              </p:grpSpPr>
              <p:sp>
                <p:nvSpPr>
                  <p:cNvPr id="55" name="Freeform: Shape 51">
                    <a:extLst>
                      <a:ext uri="{FF2B5EF4-FFF2-40B4-BE49-F238E27FC236}">
                        <a16:creationId xmlns:a16="http://schemas.microsoft.com/office/drawing/2014/main" id="{C88E9C41-210E-40B9-B675-8916F08AE2C8}"/>
                      </a:ext>
                    </a:extLst>
                  </p:cNvPr>
                  <p:cNvSpPr/>
                  <p:nvPr/>
                </p:nvSpPr>
                <p:spPr>
                  <a:xfrm>
                    <a:off x="4176986" y="1328219"/>
                    <a:ext cx="240388" cy="144233"/>
                  </a:xfrm>
                  <a:custGeom>
                    <a:avLst/>
                    <a:gdLst>
                      <a:gd name="connsiteX0" fmla="*/ 47477 w 240387"/>
                      <a:gd name="connsiteY0" fmla="*/ 144834 h 144232"/>
                      <a:gd name="connsiteX1" fmla="*/ 196517 w 240387"/>
                      <a:gd name="connsiteY1" fmla="*/ 144834 h 144232"/>
                      <a:gd name="connsiteX2" fmla="*/ 234979 w 240387"/>
                      <a:gd name="connsiteY2" fmla="*/ 106372 h 144232"/>
                      <a:gd name="connsiteX3" fmla="*/ 234979 w 240387"/>
                      <a:gd name="connsiteY3" fmla="*/ 60698 h 144232"/>
                      <a:gd name="connsiteX4" fmla="*/ 210940 w 240387"/>
                      <a:gd name="connsiteY4" fmla="*/ 60698 h 144232"/>
                      <a:gd name="connsiteX5" fmla="*/ 210940 w 240387"/>
                      <a:gd name="connsiteY5" fmla="*/ 106372 h 144232"/>
                      <a:gd name="connsiteX6" fmla="*/ 196517 w 240387"/>
                      <a:gd name="connsiteY6" fmla="*/ 120795 h 144232"/>
                      <a:gd name="connsiteX7" fmla="*/ 47477 w 240387"/>
                      <a:gd name="connsiteY7" fmla="*/ 120795 h 144232"/>
                      <a:gd name="connsiteX8" fmla="*/ 33053 w 240387"/>
                      <a:gd name="connsiteY8" fmla="*/ 106372 h 144232"/>
                      <a:gd name="connsiteX9" fmla="*/ 33053 w 240387"/>
                      <a:gd name="connsiteY9" fmla="*/ 47477 h 144232"/>
                      <a:gd name="connsiteX10" fmla="*/ 47477 w 240387"/>
                      <a:gd name="connsiteY10" fmla="*/ 33053 h 144232"/>
                      <a:gd name="connsiteX11" fmla="*/ 125603 w 240387"/>
                      <a:gd name="connsiteY11" fmla="*/ 33053 h 144232"/>
                      <a:gd name="connsiteX12" fmla="*/ 125603 w 240387"/>
                      <a:gd name="connsiteY12" fmla="*/ 9015 h 144232"/>
                      <a:gd name="connsiteX13" fmla="*/ 47477 w 240387"/>
                      <a:gd name="connsiteY13" fmla="*/ 9015 h 144232"/>
                      <a:gd name="connsiteX14" fmla="*/ 9015 w 240387"/>
                      <a:gd name="connsiteY14" fmla="*/ 47477 h 144232"/>
                      <a:gd name="connsiteX15" fmla="*/ 9015 w 240387"/>
                      <a:gd name="connsiteY15" fmla="*/ 106372 h 144232"/>
                      <a:gd name="connsiteX16" fmla="*/ 47477 w 240387"/>
                      <a:gd name="connsiteY16" fmla="*/ 144834 h 14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387" h="144232">
                        <a:moveTo>
                          <a:pt x="47477" y="144834"/>
                        </a:moveTo>
                        <a:lnTo>
                          <a:pt x="196517" y="144834"/>
                        </a:lnTo>
                        <a:cubicBezTo>
                          <a:pt x="218152" y="144834"/>
                          <a:pt x="234979" y="128007"/>
                          <a:pt x="234979" y="106372"/>
                        </a:cubicBezTo>
                        <a:lnTo>
                          <a:pt x="234979" y="60698"/>
                        </a:lnTo>
                        <a:lnTo>
                          <a:pt x="210940" y="60698"/>
                        </a:lnTo>
                        <a:lnTo>
                          <a:pt x="210940" y="106372"/>
                        </a:lnTo>
                        <a:cubicBezTo>
                          <a:pt x="210940" y="113583"/>
                          <a:pt x="204931" y="120795"/>
                          <a:pt x="196517" y="120795"/>
                        </a:cubicBezTo>
                        <a:lnTo>
                          <a:pt x="47477" y="120795"/>
                        </a:lnTo>
                        <a:cubicBezTo>
                          <a:pt x="40265" y="120795"/>
                          <a:pt x="33053" y="114785"/>
                          <a:pt x="33053" y="106372"/>
                        </a:cubicBezTo>
                        <a:lnTo>
                          <a:pt x="33053" y="47477"/>
                        </a:lnTo>
                        <a:cubicBezTo>
                          <a:pt x="33053" y="40265"/>
                          <a:pt x="39063" y="33053"/>
                          <a:pt x="47477" y="33053"/>
                        </a:cubicBezTo>
                        <a:lnTo>
                          <a:pt x="125603" y="33053"/>
                        </a:lnTo>
                        <a:lnTo>
                          <a:pt x="125603" y="9015"/>
                        </a:lnTo>
                        <a:lnTo>
                          <a:pt x="47477" y="9015"/>
                        </a:lnTo>
                        <a:cubicBezTo>
                          <a:pt x="25842" y="9015"/>
                          <a:pt x="9015" y="25842"/>
                          <a:pt x="9015" y="47477"/>
                        </a:cubicBezTo>
                        <a:lnTo>
                          <a:pt x="9015" y="106372"/>
                        </a:lnTo>
                        <a:cubicBezTo>
                          <a:pt x="9015" y="126805"/>
                          <a:pt x="25842" y="144834"/>
                          <a:pt x="47477" y="144834"/>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05050"/>
                      </a:solidFill>
                      <a:effectLst/>
                      <a:uLnTx/>
                      <a:uFillTx/>
                      <a:latin typeface="Segoe UI"/>
                      <a:ea typeface="+mn-ea"/>
                      <a:cs typeface="+mn-cs"/>
                    </a:endParaRPr>
                  </a:p>
                </p:txBody>
              </p:sp>
              <p:sp>
                <p:nvSpPr>
                  <p:cNvPr id="56" name="Freeform: Shape 59">
                    <a:extLst>
                      <a:ext uri="{FF2B5EF4-FFF2-40B4-BE49-F238E27FC236}">
                        <a16:creationId xmlns:a16="http://schemas.microsoft.com/office/drawing/2014/main" id="{FB454BD2-252B-4DDE-83EE-A0AA0E438F4E}"/>
                      </a:ext>
                    </a:extLst>
                  </p:cNvPr>
                  <p:cNvSpPr/>
                  <p:nvPr/>
                </p:nvSpPr>
                <p:spPr>
                  <a:xfrm>
                    <a:off x="4324825" y="1328219"/>
                    <a:ext cx="240388" cy="144233"/>
                  </a:xfrm>
                  <a:custGeom>
                    <a:avLst/>
                    <a:gdLst>
                      <a:gd name="connsiteX0" fmla="*/ 33053 w 240387"/>
                      <a:gd name="connsiteY0" fmla="*/ 47477 h 144232"/>
                      <a:gd name="connsiteX1" fmla="*/ 47477 w 240387"/>
                      <a:gd name="connsiteY1" fmla="*/ 33053 h 144232"/>
                      <a:gd name="connsiteX2" fmla="*/ 196517 w 240387"/>
                      <a:gd name="connsiteY2" fmla="*/ 33053 h 144232"/>
                      <a:gd name="connsiteX3" fmla="*/ 210940 w 240387"/>
                      <a:gd name="connsiteY3" fmla="*/ 47477 h 144232"/>
                      <a:gd name="connsiteX4" fmla="*/ 210940 w 240387"/>
                      <a:gd name="connsiteY4" fmla="*/ 106372 h 144232"/>
                      <a:gd name="connsiteX5" fmla="*/ 196517 w 240387"/>
                      <a:gd name="connsiteY5" fmla="*/ 120795 h 144232"/>
                      <a:gd name="connsiteX6" fmla="*/ 118391 w 240387"/>
                      <a:gd name="connsiteY6" fmla="*/ 120795 h 144232"/>
                      <a:gd name="connsiteX7" fmla="*/ 118391 w 240387"/>
                      <a:gd name="connsiteY7" fmla="*/ 144834 h 144232"/>
                      <a:gd name="connsiteX8" fmla="*/ 196517 w 240387"/>
                      <a:gd name="connsiteY8" fmla="*/ 144834 h 144232"/>
                      <a:gd name="connsiteX9" fmla="*/ 234979 w 240387"/>
                      <a:gd name="connsiteY9" fmla="*/ 106372 h 144232"/>
                      <a:gd name="connsiteX10" fmla="*/ 234979 w 240387"/>
                      <a:gd name="connsiteY10" fmla="*/ 47477 h 144232"/>
                      <a:gd name="connsiteX11" fmla="*/ 196517 w 240387"/>
                      <a:gd name="connsiteY11" fmla="*/ 9015 h 144232"/>
                      <a:gd name="connsiteX12" fmla="*/ 47477 w 240387"/>
                      <a:gd name="connsiteY12" fmla="*/ 9015 h 144232"/>
                      <a:gd name="connsiteX13" fmla="*/ 9015 w 240387"/>
                      <a:gd name="connsiteY13" fmla="*/ 47477 h 144232"/>
                      <a:gd name="connsiteX14" fmla="*/ 9015 w 240387"/>
                      <a:gd name="connsiteY14" fmla="*/ 93150 h 144232"/>
                      <a:gd name="connsiteX15" fmla="*/ 33053 w 240387"/>
                      <a:gd name="connsiteY15" fmla="*/ 93150 h 144232"/>
                      <a:gd name="connsiteX16" fmla="*/ 33053 w 240387"/>
                      <a:gd name="connsiteY16" fmla="*/ 47477 h 14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387" h="144232">
                        <a:moveTo>
                          <a:pt x="33053" y="47477"/>
                        </a:moveTo>
                        <a:cubicBezTo>
                          <a:pt x="33053" y="40265"/>
                          <a:pt x="39063" y="33053"/>
                          <a:pt x="47477" y="33053"/>
                        </a:cubicBezTo>
                        <a:lnTo>
                          <a:pt x="196517" y="33053"/>
                        </a:lnTo>
                        <a:cubicBezTo>
                          <a:pt x="203729" y="33053"/>
                          <a:pt x="210940" y="39063"/>
                          <a:pt x="210940" y="47477"/>
                        </a:cubicBezTo>
                        <a:lnTo>
                          <a:pt x="210940" y="106372"/>
                        </a:lnTo>
                        <a:cubicBezTo>
                          <a:pt x="210940" y="113583"/>
                          <a:pt x="204931" y="120795"/>
                          <a:pt x="196517" y="120795"/>
                        </a:cubicBezTo>
                        <a:lnTo>
                          <a:pt x="118391" y="120795"/>
                        </a:lnTo>
                        <a:lnTo>
                          <a:pt x="118391" y="144834"/>
                        </a:lnTo>
                        <a:lnTo>
                          <a:pt x="196517" y="144834"/>
                        </a:lnTo>
                        <a:cubicBezTo>
                          <a:pt x="218152" y="144834"/>
                          <a:pt x="234979" y="128007"/>
                          <a:pt x="234979" y="106372"/>
                        </a:cubicBezTo>
                        <a:lnTo>
                          <a:pt x="234979" y="47477"/>
                        </a:lnTo>
                        <a:cubicBezTo>
                          <a:pt x="234979" y="25842"/>
                          <a:pt x="218152" y="9015"/>
                          <a:pt x="196517" y="9015"/>
                        </a:cubicBezTo>
                        <a:lnTo>
                          <a:pt x="47477" y="9015"/>
                        </a:lnTo>
                        <a:cubicBezTo>
                          <a:pt x="25842" y="9015"/>
                          <a:pt x="9015" y="25842"/>
                          <a:pt x="9015" y="47477"/>
                        </a:cubicBezTo>
                        <a:lnTo>
                          <a:pt x="9015" y="93150"/>
                        </a:lnTo>
                        <a:lnTo>
                          <a:pt x="33053" y="93150"/>
                        </a:lnTo>
                        <a:lnTo>
                          <a:pt x="33053" y="47477"/>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05050"/>
                      </a:solidFill>
                      <a:effectLst/>
                      <a:uLnTx/>
                      <a:uFillTx/>
                      <a:latin typeface="Segoe UI"/>
                      <a:ea typeface="+mn-ea"/>
                      <a:cs typeface="+mn-cs"/>
                    </a:endParaRPr>
                  </a:p>
                </p:txBody>
              </p:sp>
              <p:sp>
                <p:nvSpPr>
                  <p:cNvPr id="57" name="Rectangle: Rounded Corners 60">
                    <a:extLst>
                      <a:ext uri="{FF2B5EF4-FFF2-40B4-BE49-F238E27FC236}">
                        <a16:creationId xmlns:a16="http://schemas.microsoft.com/office/drawing/2014/main" id="{B7A5DD84-D766-476A-A51C-A674F6C04890}"/>
                      </a:ext>
                    </a:extLst>
                  </p:cNvPr>
                  <p:cNvSpPr/>
                  <p:nvPr/>
                </p:nvSpPr>
                <p:spPr bwMode="auto">
                  <a:xfrm>
                    <a:off x="3901713" y="1416945"/>
                    <a:ext cx="196417" cy="181879"/>
                  </a:xfrm>
                  <a:prstGeom prst="round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grpSp>
          </p:grpSp>
          <p:grpSp>
            <p:nvGrpSpPr>
              <p:cNvPr id="49" name="Graphic 46">
                <a:extLst>
                  <a:ext uri="{FF2B5EF4-FFF2-40B4-BE49-F238E27FC236}">
                    <a16:creationId xmlns:a16="http://schemas.microsoft.com/office/drawing/2014/main" id="{EF36D968-1F20-4F48-B4A1-ECC1CAC8A0E7}"/>
                  </a:ext>
                </a:extLst>
              </p:cNvPr>
              <p:cNvGrpSpPr/>
              <p:nvPr/>
            </p:nvGrpSpPr>
            <p:grpSpPr>
              <a:xfrm>
                <a:off x="2018151" y="2341028"/>
                <a:ext cx="522933" cy="670718"/>
                <a:chOff x="5782580" y="2434808"/>
                <a:chExt cx="522933" cy="670718"/>
              </a:xfrm>
              <a:solidFill>
                <a:schemeClr val="accent1"/>
              </a:solidFill>
            </p:grpSpPr>
            <p:sp>
              <p:nvSpPr>
                <p:cNvPr id="50" name="Freeform: Shape 46">
                  <a:extLst>
                    <a:ext uri="{FF2B5EF4-FFF2-40B4-BE49-F238E27FC236}">
                      <a16:creationId xmlns:a16="http://schemas.microsoft.com/office/drawing/2014/main" id="{BC0D72F5-3A63-4719-B1E8-36B82A07A5EC}"/>
                    </a:ext>
                  </a:extLst>
                </p:cNvPr>
                <p:cNvSpPr/>
                <p:nvPr/>
              </p:nvSpPr>
              <p:spPr>
                <a:xfrm>
                  <a:off x="5782580" y="2434808"/>
                  <a:ext cx="522933" cy="670718"/>
                </a:xfrm>
                <a:custGeom>
                  <a:avLst/>
                  <a:gdLst>
                    <a:gd name="connsiteX0" fmla="*/ 509860 w 522933"/>
                    <a:gd name="connsiteY0" fmla="*/ 124481 h 670718"/>
                    <a:gd name="connsiteX1" fmla="*/ 269993 w 522933"/>
                    <a:gd name="connsiteY1" fmla="*/ 13073 h 670718"/>
                    <a:gd name="connsiteX2" fmla="*/ 263172 w 522933"/>
                    <a:gd name="connsiteY2" fmla="*/ 8526 h 670718"/>
                    <a:gd name="connsiteX3" fmla="*/ 256351 w 522933"/>
                    <a:gd name="connsiteY3" fmla="*/ 13073 h 670718"/>
                    <a:gd name="connsiteX4" fmla="*/ 16484 w 522933"/>
                    <a:gd name="connsiteY4" fmla="*/ 125618 h 670718"/>
                    <a:gd name="connsiteX5" fmla="*/ 8526 w 522933"/>
                    <a:gd name="connsiteY5" fmla="*/ 126754 h 670718"/>
                    <a:gd name="connsiteX6" fmla="*/ 8526 w 522933"/>
                    <a:gd name="connsiteY6" fmla="*/ 302960 h 670718"/>
                    <a:gd name="connsiteX7" fmla="*/ 259761 w 522933"/>
                    <a:gd name="connsiteY7" fmla="*/ 667876 h 670718"/>
                    <a:gd name="connsiteX8" fmla="*/ 264309 w 522933"/>
                    <a:gd name="connsiteY8" fmla="*/ 669013 h 670718"/>
                    <a:gd name="connsiteX9" fmla="*/ 268856 w 522933"/>
                    <a:gd name="connsiteY9" fmla="*/ 667876 h 670718"/>
                    <a:gd name="connsiteX10" fmla="*/ 517817 w 522933"/>
                    <a:gd name="connsiteY10" fmla="*/ 302960 h 670718"/>
                    <a:gd name="connsiteX11" fmla="*/ 517817 w 522933"/>
                    <a:gd name="connsiteY11" fmla="*/ 126754 h 670718"/>
                    <a:gd name="connsiteX12" fmla="*/ 509860 w 522933"/>
                    <a:gd name="connsiteY12" fmla="*/ 124481 h 670718"/>
                    <a:gd name="connsiteX13" fmla="*/ 495081 w 522933"/>
                    <a:gd name="connsiteY13" fmla="*/ 302960 h 670718"/>
                    <a:gd name="connsiteX14" fmla="*/ 263172 w 522933"/>
                    <a:gd name="connsiteY14" fmla="*/ 644003 h 670718"/>
                    <a:gd name="connsiteX15" fmla="*/ 31262 w 522933"/>
                    <a:gd name="connsiteY15" fmla="*/ 302960 h 670718"/>
                    <a:gd name="connsiteX16" fmla="*/ 31262 w 522933"/>
                    <a:gd name="connsiteY16" fmla="*/ 144943 h 670718"/>
                    <a:gd name="connsiteX17" fmla="*/ 263172 w 522933"/>
                    <a:gd name="connsiteY17" fmla="*/ 35810 h 670718"/>
                    <a:gd name="connsiteX18" fmla="*/ 495081 w 522933"/>
                    <a:gd name="connsiteY18" fmla="*/ 144943 h 670718"/>
                    <a:gd name="connsiteX19" fmla="*/ 495081 w 522933"/>
                    <a:gd name="connsiteY19" fmla="*/ 302960 h 670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2933" h="670718">
                      <a:moveTo>
                        <a:pt x="509860" y="124481"/>
                      </a:moveTo>
                      <a:cubicBezTo>
                        <a:pt x="508723" y="124481"/>
                        <a:pt x="388221" y="92650"/>
                        <a:pt x="269993" y="13073"/>
                      </a:cubicBezTo>
                      <a:lnTo>
                        <a:pt x="263172" y="8526"/>
                      </a:lnTo>
                      <a:lnTo>
                        <a:pt x="256351" y="13073"/>
                      </a:lnTo>
                      <a:cubicBezTo>
                        <a:pt x="138123" y="92650"/>
                        <a:pt x="17621" y="124481"/>
                        <a:pt x="16484" y="125618"/>
                      </a:cubicBezTo>
                      <a:lnTo>
                        <a:pt x="8526" y="126754"/>
                      </a:lnTo>
                      <a:lnTo>
                        <a:pt x="8526" y="302960"/>
                      </a:lnTo>
                      <a:cubicBezTo>
                        <a:pt x="8526" y="565563"/>
                        <a:pt x="256351" y="666739"/>
                        <a:pt x="259761" y="667876"/>
                      </a:cubicBezTo>
                      <a:lnTo>
                        <a:pt x="264309" y="669013"/>
                      </a:lnTo>
                      <a:lnTo>
                        <a:pt x="268856" y="667876"/>
                      </a:lnTo>
                      <a:cubicBezTo>
                        <a:pt x="269993" y="666739"/>
                        <a:pt x="517817" y="565563"/>
                        <a:pt x="517817" y="302960"/>
                      </a:cubicBezTo>
                      <a:lnTo>
                        <a:pt x="517817" y="126754"/>
                      </a:lnTo>
                      <a:lnTo>
                        <a:pt x="509860" y="124481"/>
                      </a:lnTo>
                      <a:close/>
                      <a:moveTo>
                        <a:pt x="495081" y="302960"/>
                      </a:moveTo>
                      <a:cubicBezTo>
                        <a:pt x="495081" y="531459"/>
                        <a:pt x="295003" y="630361"/>
                        <a:pt x="263172" y="644003"/>
                      </a:cubicBezTo>
                      <a:cubicBezTo>
                        <a:pt x="231341" y="630361"/>
                        <a:pt x="31262" y="532596"/>
                        <a:pt x="31262" y="302960"/>
                      </a:cubicBezTo>
                      <a:lnTo>
                        <a:pt x="31262" y="144943"/>
                      </a:lnTo>
                      <a:cubicBezTo>
                        <a:pt x="60819" y="135849"/>
                        <a:pt x="160859" y="104018"/>
                        <a:pt x="263172" y="35810"/>
                      </a:cubicBezTo>
                      <a:cubicBezTo>
                        <a:pt x="365485" y="104018"/>
                        <a:pt x="465524" y="135849"/>
                        <a:pt x="495081" y="144943"/>
                      </a:cubicBezTo>
                      <a:lnTo>
                        <a:pt x="495081" y="3029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05050"/>
                    </a:solidFill>
                    <a:effectLst/>
                    <a:uLnTx/>
                    <a:uFillTx/>
                    <a:latin typeface="Segoe UI"/>
                    <a:ea typeface="+mn-ea"/>
                    <a:cs typeface="+mn-cs"/>
                  </a:endParaRPr>
                </a:p>
              </p:txBody>
            </p:sp>
            <p:sp>
              <p:nvSpPr>
                <p:cNvPr id="51" name="Freeform: Shape 47">
                  <a:extLst>
                    <a:ext uri="{FF2B5EF4-FFF2-40B4-BE49-F238E27FC236}">
                      <a16:creationId xmlns:a16="http://schemas.microsoft.com/office/drawing/2014/main" id="{D7E0F517-01DB-4350-96B1-2357AA356062}"/>
                    </a:ext>
                  </a:extLst>
                </p:cNvPr>
                <p:cNvSpPr/>
                <p:nvPr/>
              </p:nvSpPr>
              <p:spPr>
                <a:xfrm>
                  <a:off x="5862157" y="2628066"/>
                  <a:ext cx="193258" cy="386516"/>
                </a:xfrm>
                <a:custGeom>
                  <a:avLst/>
                  <a:gdLst>
                    <a:gd name="connsiteX0" fmla="*/ 31262 w 193257"/>
                    <a:gd name="connsiteY0" fmla="*/ 109702 h 386515"/>
                    <a:gd name="connsiteX1" fmla="*/ 31262 w 193257"/>
                    <a:gd name="connsiteY1" fmla="*/ 8526 h 386515"/>
                    <a:gd name="connsiteX2" fmla="*/ 8526 w 193257"/>
                    <a:gd name="connsiteY2" fmla="*/ 8526 h 386515"/>
                    <a:gd name="connsiteX3" fmla="*/ 8526 w 193257"/>
                    <a:gd name="connsiteY3" fmla="*/ 109702 h 386515"/>
                    <a:gd name="connsiteX4" fmla="*/ 174501 w 193257"/>
                    <a:gd name="connsiteY4" fmla="*/ 379126 h 386515"/>
                    <a:gd name="connsiteX5" fmla="*/ 176774 w 193257"/>
                    <a:gd name="connsiteY5" fmla="*/ 380263 h 386515"/>
                    <a:gd name="connsiteX6" fmla="*/ 189279 w 193257"/>
                    <a:gd name="connsiteY6" fmla="*/ 360937 h 386515"/>
                    <a:gd name="connsiteX7" fmla="*/ 187005 w 193257"/>
                    <a:gd name="connsiteY7" fmla="*/ 359801 h 386515"/>
                    <a:gd name="connsiteX8" fmla="*/ 31262 w 193257"/>
                    <a:gd name="connsiteY8" fmla="*/ 109702 h 38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257" h="386515">
                      <a:moveTo>
                        <a:pt x="31262" y="109702"/>
                      </a:moveTo>
                      <a:lnTo>
                        <a:pt x="31262" y="8526"/>
                      </a:lnTo>
                      <a:lnTo>
                        <a:pt x="8526" y="8526"/>
                      </a:lnTo>
                      <a:lnTo>
                        <a:pt x="8526" y="109702"/>
                      </a:lnTo>
                      <a:cubicBezTo>
                        <a:pt x="8526" y="265445"/>
                        <a:pt x="116523" y="339338"/>
                        <a:pt x="174501" y="379126"/>
                      </a:cubicBezTo>
                      <a:lnTo>
                        <a:pt x="176774" y="380263"/>
                      </a:lnTo>
                      <a:lnTo>
                        <a:pt x="189279" y="360937"/>
                      </a:lnTo>
                      <a:lnTo>
                        <a:pt x="187005" y="359801"/>
                      </a:lnTo>
                      <a:cubicBezTo>
                        <a:pt x="129028" y="320012"/>
                        <a:pt x="31262" y="254077"/>
                        <a:pt x="31262" y="10970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05050"/>
                    </a:solidFill>
                    <a:effectLst/>
                    <a:uLnTx/>
                    <a:uFillTx/>
                    <a:latin typeface="Segoe UI"/>
                    <a:ea typeface="+mn-ea"/>
                    <a:cs typeface="+mn-cs"/>
                  </a:endParaRPr>
                </a:p>
              </p:txBody>
            </p:sp>
          </p:grpSp>
        </p:grpSp>
        <p:sp>
          <p:nvSpPr>
            <p:cNvPr id="46" name="TextBox 45">
              <a:extLst>
                <a:ext uri="{FF2B5EF4-FFF2-40B4-BE49-F238E27FC236}">
                  <a16:creationId xmlns:a16="http://schemas.microsoft.com/office/drawing/2014/main" id="{A0F502B4-FE9F-4BE9-A42B-97B697E733FE}"/>
                </a:ext>
              </a:extLst>
            </p:cNvPr>
            <p:cNvSpPr txBox="1"/>
            <p:nvPr/>
          </p:nvSpPr>
          <p:spPr>
            <a:xfrm>
              <a:off x="1610207" y="5669952"/>
              <a:ext cx="2651760" cy="905168"/>
            </a:xfrm>
            <a:prstGeom prst="rect">
              <a:avLst/>
            </a:prstGeom>
            <a:noFill/>
          </p:spPr>
          <p:txBody>
            <a:bodyPr wrap="square" lIns="179259" tIns="143407" rIns="179259" bIns="143407" rtlCol="0" anchor="ctr">
              <a:spAutoFit/>
            </a:bodyPr>
            <a:lstStyle/>
            <a:p>
              <a:pPr marL="0" marR="0" lvl="0" indent="0" algn="ctr" defTabSz="914192" rtl="0" eaLnBrk="1" fontAlgn="auto" latinLnBrk="0" hangingPunct="1">
                <a:lnSpc>
                  <a:spcPct val="100000"/>
                </a:lnSpc>
                <a:spcBef>
                  <a:spcPts val="0"/>
                </a:spcBef>
                <a:spcAft>
                  <a:spcPts val="588"/>
                </a:spcAft>
                <a:buClrTx/>
                <a:buSzTx/>
                <a:buFontTx/>
                <a:buNone/>
                <a:tabLst/>
                <a:defRPr/>
              </a:pPr>
              <a:r>
                <a:rPr kumimoji="0" lang="en-US" sz="2000" b="0" i="0" u="none" strike="noStrike" kern="1200" cap="none" spc="-49"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Secure and intelligent</a:t>
              </a:r>
            </a:p>
          </p:txBody>
        </p:sp>
      </p:grpSp>
      <p:grpSp>
        <p:nvGrpSpPr>
          <p:cNvPr id="3" name="Group 2" descr="Maximizes investment&#10;">
            <a:extLst>
              <a:ext uri="{FF2B5EF4-FFF2-40B4-BE49-F238E27FC236}">
                <a16:creationId xmlns:a16="http://schemas.microsoft.com/office/drawing/2014/main" id="{09A5EAD8-D63A-48A6-ADA2-E26829C6F6D0}"/>
              </a:ext>
            </a:extLst>
          </p:cNvPr>
          <p:cNvGrpSpPr/>
          <p:nvPr/>
        </p:nvGrpSpPr>
        <p:grpSpPr>
          <a:xfrm>
            <a:off x="7759730" y="4190943"/>
            <a:ext cx="2651760" cy="2384177"/>
            <a:chOff x="7153474" y="4190943"/>
            <a:chExt cx="2651760" cy="2384177"/>
          </a:xfrm>
        </p:grpSpPr>
        <p:sp>
          <p:nvSpPr>
            <p:cNvPr id="67" name="TextBox 66">
              <a:extLst>
                <a:ext uri="{FF2B5EF4-FFF2-40B4-BE49-F238E27FC236}">
                  <a16:creationId xmlns:a16="http://schemas.microsoft.com/office/drawing/2014/main" id="{B7625E81-3E54-494A-9750-258C64DB046F}"/>
                </a:ext>
              </a:extLst>
            </p:cNvPr>
            <p:cNvSpPr txBox="1"/>
            <p:nvPr/>
          </p:nvSpPr>
          <p:spPr>
            <a:xfrm>
              <a:off x="7153474" y="5669952"/>
              <a:ext cx="2651760" cy="905168"/>
            </a:xfrm>
            <a:prstGeom prst="rect">
              <a:avLst/>
            </a:prstGeom>
            <a:noFill/>
          </p:spPr>
          <p:txBody>
            <a:bodyPr wrap="square" lIns="179259" tIns="143407" rIns="179259" bIns="143407" rtlCol="0" anchor="ctr">
              <a:spAutoFit/>
            </a:bodyPr>
            <a:lstStyle>
              <a:defPPr>
                <a:defRPr lang="en-US"/>
              </a:defPPr>
              <a:lvl1pPr marR="0" lvl="0" indent="0" algn="ctr" defTabSz="914192" fontAlgn="auto">
                <a:lnSpc>
                  <a:spcPct val="100000"/>
                </a:lnSpc>
                <a:spcBef>
                  <a:spcPts val="0"/>
                </a:spcBef>
                <a:spcAft>
                  <a:spcPts val="588"/>
                </a:spcAft>
                <a:buClrTx/>
                <a:buSzTx/>
                <a:buFontTx/>
                <a:buNone/>
                <a:tabLst/>
                <a:defRPr kumimoji="0" sz="2000" b="0" i="0" u="none" strike="noStrike" cap="none" spc="-49" normalizeH="0" baseline="0">
                  <a:ln>
                    <a:noFill/>
                  </a:ln>
                  <a:solidFill>
                    <a:srgbClr val="0078D7"/>
                  </a:solidFill>
                  <a:effectLst/>
                  <a:uLnTx/>
                  <a:uFillTx/>
                  <a:latin typeface="Segoe UI Semibold" panose="020B0502040204020203" pitchFamily="34" charset="0"/>
                  <a:cs typeface="Segoe UI Semibold" panose="020B0502040204020203" pitchFamily="34" charset="0"/>
                </a:defRPr>
              </a:lvl1pPr>
            </a:lstStyle>
            <a:p>
              <a:pPr marL="0" marR="0" lvl="0" indent="0" algn="ctr" defTabSz="914192" rtl="0" eaLnBrk="1" fontAlgn="auto" latinLnBrk="0" hangingPunct="1">
                <a:lnSpc>
                  <a:spcPct val="100000"/>
                </a:lnSpc>
                <a:spcBef>
                  <a:spcPts val="0"/>
                </a:spcBef>
                <a:spcAft>
                  <a:spcPts val="588"/>
                </a:spcAft>
                <a:buClrTx/>
                <a:buSzTx/>
                <a:buFontTx/>
                <a:buNone/>
                <a:tabLst/>
                <a:defRPr/>
              </a:pPr>
              <a:r>
                <a:rPr kumimoji="0" lang="en-US" sz="2000" b="0" i="0" u="none" strike="noStrike" kern="1200" cap="none" spc="-49"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Maximizes investment</a:t>
              </a:r>
            </a:p>
          </p:txBody>
        </p:sp>
        <p:grpSp>
          <p:nvGrpSpPr>
            <p:cNvPr id="68" name="Group 67">
              <a:extLst>
                <a:ext uri="{FF2B5EF4-FFF2-40B4-BE49-F238E27FC236}">
                  <a16:creationId xmlns:a16="http://schemas.microsoft.com/office/drawing/2014/main" id="{51409563-50CA-430E-AEAD-FB58202759D0}"/>
                </a:ext>
              </a:extLst>
            </p:cNvPr>
            <p:cNvGrpSpPr/>
            <p:nvPr/>
          </p:nvGrpSpPr>
          <p:grpSpPr>
            <a:xfrm>
              <a:off x="7793554" y="4190943"/>
              <a:ext cx="1371600" cy="1371600"/>
              <a:chOff x="7317562" y="4490498"/>
              <a:chExt cx="1143000" cy="1143000"/>
            </a:xfrm>
          </p:grpSpPr>
          <p:sp>
            <p:nvSpPr>
              <p:cNvPr id="69" name="Oval 68">
                <a:extLst>
                  <a:ext uri="{FF2B5EF4-FFF2-40B4-BE49-F238E27FC236}">
                    <a16:creationId xmlns:a16="http://schemas.microsoft.com/office/drawing/2014/main" id="{17EEB4EF-89E0-49CE-BB39-EFEAFFF5BD02}"/>
                  </a:ext>
                </a:extLst>
              </p:cNvPr>
              <p:cNvSpPr/>
              <p:nvPr/>
            </p:nvSpPr>
            <p:spPr bwMode="auto">
              <a:xfrm>
                <a:off x="7317562" y="4490498"/>
                <a:ext cx="1143000" cy="1143000"/>
              </a:xfrm>
              <a:prstGeom prst="ellipse">
                <a:avLst/>
              </a:prstGeom>
              <a:solidFill>
                <a:srgbClr val="FFFFFF"/>
              </a:solidFill>
              <a:ln w="76200" cap="flat" cmpd="sng" algn="ctr">
                <a:noFill/>
                <a:prstDash val="solid"/>
              </a:ln>
              <a:effectLst>
                <a:outerShdw blurRad="254000" dist="50800" dir="2700000" sx="101000" sy="101000" algn="tl" rotWithShape="0">
                  <a:prstClr val="black">
                    <a:alpha val="17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70" name="transform" title="Icon of a circle and a square with two curved lines making a cycle">
                <a:extLst>
                  <a:ext uri="{FF2B5EF4-FFF2-40B4-BE49-F238E27FC236}">
                    <a16:creationId xmlns:a16="http://schemas.microsoft.com/office/drawing/2014/main" id="{6CD5DEDC-C506-4CBB-9480-7F2C8ED3530D}"/>
                  </a:ext>
                </a:extLst>
              </p:cNvPr>
              <p:cNvSpPr>
                <a:spLocks noChangeAspect="1" noEditPoints="1"/>
              </p:cNvSpPr>
              <p:nvPr/>
            </p:nvSpPr>
            <p:spPr bwMode="auto">
              <a:xfrm>
                <a:off x="7645059" y="4768410"/>
                <a:ext cx="488006" cy="610008"/>
              </a:xfrm>
              <a:custGeom>
                <a:avLst/>
                <a:gdLst>
                  <a:gd name="T0" fmla="*/ 1 w 286"/>
                  <a:gd name="T1" fmla="*/ 202 h 358"/>
                  <a:gd name="T2" fmla="*/ 0 w 286"/>
                  <a:gd name="T3" fmla="*/ 181 h 358"/>
                  <a:gd name="T4" fmla="*/ 143 w 286"/>
                  <a:gd name="T5" fmla="*/ 38 h 358"/>
                  <a:gd name="T6" fmla="*/ 162 w 286"/>
                  <a:gd name="T7" fmla="*/ 39 h 358"/>
                  <a:gd name="T8" fmla="*/ 103 w 286"/>
                  <a:gd name="T9" fmla="*/ 319 h 358"/>
                  <a:gd name="T10" fmla="*/ 143 w 286"/>
                  <a:gd name="T11" fmla="*/ 324 h 358"/>
                  <a:gd name="T12" fmla="*/ 286 w 286"/>
                  <a:gd name="T13" fmla="*/ 181 h 358"/>
                  <a:gd name="T14" fmla="*/ 285 w 286"/>
                  <a:gd name="T15" fmla="*/ 164 h 358"/>
                  <a:gd name="T16" fmla="*/ 143 w 286"/>
                  <a:gd name="T17" fmla="*/ 294 h 358"/>
                  <a:gd name="T18" fmla="*/ 102 w 286"/>
                  <a:gd name="T19" fmla="*/ 318 h 358"/>
                  <a:gd name="T20" fmla="*/ 127 w 286"/>
                  <a:gd name="T21" fmla="*/ 358 h 358"/>
                  <a:gd name="T22" fmla="*/ 122 w 286"/>
                  <a:gd name="T23" fmla="*/ 64 h 358"/>
                  <a:gd name="T24" fmla="*/ 163 w 286"/>
                  <a:gd name="T25" fmla="*/ 40 h 358"/>
                  <a:gd name="T26" fmla="*/ 138 w 286"/>
                  <a:gd name="T27" fmla="*/ 0 h 358"/>
                  <a:gd name="T28" fmla="*/ 260 w 286"/>
                  <a:gd name="T29" fmla="*/ 77 h 358"/>
                  <a:gd name="T30" fmla="*/ 201 w 286"/>
                  <a:gd name="T31" fmla="*/ 77 h 358"/>
                  <a:gd name="T32" fmla="*/ 201 w 286"/>
                  <a:gd name="T33" fmla="*/ 135 h 358"/>
                  <a:gd name="T34" fmla="*/ 260 w 286"/>
                  <a:gd name="T35" fmla="*/ 135 h 358"/>
                  <a:gd name="T36" fmla="*/ 260 w 286"/>
                  <a:gd name="T37" fmla="*/ 77 h 358"/>
                  <a:gd name="T38" fmla="*/ 41 w 286"/>
                  <a:gd name="T39" fmla="*/ 301 h 358"/>
                  <a:gd name="T40" fmla="*/ 83 w 286"/>
                  <a:gd name="T41" fmla="*/ 260 h 358"/>
                  <a:gd name="T42" fmla="*/ 41 w 286"/>
                  <a:gd name="T43" fmla="*/ 219 h 358"/>
                  <a:gd name="T44" fmla="*/ 0 w 286"/>
                  <a:gd name="T45" fmla="*/ 260 h 358"/>
                  <a:gd name="T46" fmla="*/ 41 w 286"/>
                  <a:gd name="T47" fmla="*/ 301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6" h="358">
                    <a:moveTo>
                      <a:pt x="1" y="202"/>
                    </a:moveTo>
                    <a:cubicBezTo>
                      <a:pt x="1" y="195"/>
                      <a:pt x="0" y="188"/>
                      <a:pt x="0" y="181"/>
                    </a:cubicBezTo>
                    <a:cubicBezTo>
                      <a:pt x="0" y="102"/>
                      <a:pt x="64" y="38"/>
                      <a:pt x="143" y="38"/>
                    </a:cubicBezTo>
                    <a:cubicBezTo>
                      <a:pt x="150" y="38"/>
                      <a:pt x="156" y="39"/>
                      <a:pt x="162" y="39"/>
                    </a:cubicBezTo>
                    <a:moveTo>
                      <a:pt x="103" y="319"/>
                    </a:moveTo>
                    <a:cubicBezTo>
                      <a:pt x="116" y="322"/>
                      <a:pt x="129" y="324"/>
                      <a:pt x="143" y="324"/>
                    </a:cubicBezTo>
                    <a:cubicBezTo>
                      <a:pt x="222" y="324"/>
                      <a:pt x="286" y="260"/>
                      <a:pt x="286" y="181"/>
                    </a:cubicBezTo>
                    <a:cubicBezTo>
                      <a:pt x="286" y="175"/>
                      <a:pt x="286" y="169"/>
                      <a:pt x="285" y="164"/>
                    </a:cubicBezTo>
                    <a:moveTo>
                      <a:pt x="143" y="294"/>
                    </a:moveTo>
                    <a:cubicBezTo>
                      <a:pt x="102" y="318"/>
                      <a:pt x="102" y="318"/>
                      <a:pt x="102" y="318"/>
                    </a:cubicBezTo>
                    <a:cubicBezTo>
                      <a:pt x="127" y="358"/>
                      <a:pt x="127" y="358"/>
                      <a:pt x="127" y="358"/>
                    </a:cubicBezTo>
                    <a:moveTo>
                      <a:pt x="122" y="64"/>
                    </a:moveTo>
                    <a:cubicBezTo>
                      <a:pt x="163" y="40"/>
                      <a:pt x="163" y="40"/>
                      <a:pt x="163" y="40"/>
                    </a:cubicBezTo>
                    <a:cubicBezTo>
                      <a:pt x="138" y="0"/>
                      <a:pt x="138" y="0"/>
                      <a:pt x="138" y="0"/>
                    </a:cubicBezTo>
                    <a:moveTo>
                      <a:pt x="260" y="77"/>
                    </a:moveTo>
                    <a:cubicBezTo>
                      <a:pt x="201" y="77"/>
                      <a:pt x="201" y="77"/>
                      <a:pt x="201" y="77"/>
                    </a:cubicBezTo>
                    <a:cubicBezTo>
                      <a:pt x="201" y="135"/>
                      <a:pt x="201" y="135"/>
                      <a:pt x="201" y="135"/>
                    </a:cubicBezTo>
                    <a:cubicBezTo>
                      <a:pt x="260" y="135"/>
                      <a:pt x="260" y="135"/>
                      <a:pt x="260" y="135"/>
                    </a:cubicBezTo>
                    <a:lnTo>
                      <a:pt x="260" y="77"/>
                    </a:lnTo>
                    <a:close/>
                    <a:moveTo>
                      <a:pt x="41" y="301"/>
                    </a:moveTo>
                    <a:cubicBezTo>
                      <a:pt x="64" y="301"/>
                      <a:pt x="83" y="283"/>
                      <a:pt x="83" y="260"/>
                    </a:cubicBezTo>
                    <a:cubicBezTo>
                      <a:pt x="83" y="237"/>
                      <a:pt x="64" y="219"/>
                      <a:pt x="41" y="219"/>
                    </a:cubicBezTo>
                    <a:cubicBezTo>
                      <a:pt x="19" y="219"/>
                      <a:pt x="0" y="237"/>
                      <a:pt x="0" y="260"/>
                    </a:cubicBezTo>
                    <a:cubicBezTo>
                      <a:pt x="0" y="283"/>
                      <a:pt x="19" y="301"/>
                      <a:pt x="41" y="301"/>
                    </a:cubicBezTo>
                    <a:close/>
                  </a:path>
                </a:pathLst>
              </a:custGeom>
              <a:noFill/>
              <a:ln w="28575"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spTree>
    <p:extLst>
      <p:ext uri="{BB962C8B-B14F-4D97-AF65-F5344CB8AC3E}">
        <p14:creationId xmlns:p14="http://schemas.microsoft.com/office/powerpoint/2010/main" val="164346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8">
            <a:extLst>
              <a:ext uri="{FF2B5EF4-FFF2-40B4-BE49-F238E27FC236}">
                <a16:creationId xmlns:a16="http://schemas.microsoft.com/office/drawing/2014/main" id="{0E25D3DE-2A70-4F5C-BB06-3B2C85E86F46}"/>
              </a:ext>
            </a:extLst>
          </p:cNvPr>
          <p:cNvSpPr txBox="1">
            <a:spLocks/>
          </p:cNvSpPr>
          <p:nvPr/>
        </p:nvSpPr>
        <p:spPr>
          <a:xfrm>
            <a:off x="7168745" y="1663601"/>
            <a:ext cx="4955345" cy="3934806"/>
          </a:xfrm>
          <a:prstGeom prst="rect">
            <a:avLst/>
          </a:prstGeom>
        </p:spPr>
        <p:txBody>
          <a:bodyPr/>
          <a:lstStyle>
            <a:lvl1pPr marL="336118" marR="0" indent="-336118"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21" kern="1200" spc="0" baseline="0">
                <a:gradFill>
                  <a:gsLst>
                    <a:gs pos="1250">
                      <a:schemeClr val="tx1"/>
                    </a:gs>
                    <a:gs pos="100000">
                      <a:schemeClr val="tx1"/>
                    </a:gs>
                  </a:gsLst>
                  <a:lin ang="5400000" scaled="0"/>
                </a:gradFill>
                <a:latin typeface="+mj-lt"/>
                <a:ea typeface="+mn-ea"/>
                <a:cs typeface="+mn-cs"/>
              </a:defRPr>
            </a:lvl1pPr>
            <a:lvl2pPr marL="572646" marR="0" indent="-236528"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2pPr>
            <a:lvl3pPr marL="784275" marR="0" indent="-224079"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3pPr>
            <a:lvl4pPr marL="1008354" marR="0" indent="-224079"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765" kern="1200" spc="0" baseline="0">
                <a:gradFill>
                  <a:gsLst>
                    <a:gs pos="1250">
                      <a:schemeClr val="tx1"/>
                    </a:gs>
                    <a:gs pos="100000">
                      <a:schemeClr val="tx1"/>
                    </a:gs>
                  </a:gsLst>
                  <a:lin ang="5400000" scaled="0"/>
                </a:gradFill>
                <a:latin typeface="+mn-lt"/>
                <a:ea typeface="+mn-ea"/>
                <a:cs typeface="+mn-cs"/>
              </a:defRPr>
            </a:lvl4pPr>
            <a:lvl5pPr marL="1232432" marR="0" indent="-224079"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765" kern="1200" spc="0" baseline="0">
                <a:gradFill>
                  <a:gsLst>
                    <a:gs pos="1250">
                      <a:schemeClr val="tx1"/>
                    </a:gs>
                    <a:gs pos="100000">
                      <a:schemeClr val="tx1"/>
                    </a:gs>
                  </a:gsLst>
                  <a:lin ang="5400000" scaled="0"/>
                </a:gradFill>
                <a:latin typeface="+mn-lt"/>
                <a:ea typeface="+mn-ea"/>
                <a:cs typeface="+mn-cs"/>
              </a:defRPr>
            </a:lvl5pPr>
            <a:lvl6pPr marL="2514307"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456"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602"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750"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defTabSz="914049">
              <a:spcBef>
                <a:spcPts val="0"/>
              </a:spcBef>
              <a:buClr>
                <a:srgbClr val="FFFFFF"/>
              </a:buClr>
              <a:buNone/>
              <a:defRPr/>
            </a:pPr>
            <a:endParaRPr lang="en-US" sz="1800">
              <a:solidFill>
                <a:schemeClr val="tx1"/>
              </a:solidFill>
              <a:latin typeface="Calibri Light" panose="020F0302020204030204" pitchFamily="34" charset="0"/>
              <a:cs typeface="Calibri Light" panose="020F0302020204030204" pitchFamily="34" charset="0"/>
            </a:endParaRPr>
          </a:p>
        </p:txBody>
      </p:sp>
      <p:sp>
        <p:nvSpPr>
          <p:cNvPr id="6" name="Text Placeholder 7">
            <a:extLst>
              <a:ext uri="{FF2B5EF4-FFF2-40B4-BE49-F238E27FC236}">
                <a16:creationId xmlns:a16="http://schemas.microsoft.com/office/drawing/2014/main" id="{FD44F8F8-E5FB-47E5-B9E2-2C12B4DD9820}"/>
              </a:ext>
            </a:extLst>
          </p:cNvPr>
          <p:cNvSpPr txBox="1">
            <a:spLocks/>
          </p:cNvSpPr>
          <p:nvPr/>
        </p:nvSpPr>
        <p:spPr>
          <a:xfrm>
            <a:off x="382104" y="839698"/>
            <a:ext cx="11079792" cy="454355"/>
          </a:xfrm>
          <a:prstGeom prst="rect">
            <a:avLst/>
          </a:prstGeom>
        </p:spPr>
        <p:txBody>
          <a:bodyPr/>
          <a:lstStyle>
            <a:lvl1pPr marL="336118" marR="0" indent="-336118"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21" kern="1200" spc="0" baseline="0">
                <a:gradFill>
                  <a:gsLst>
                    <a:gs pos="1250">
                      <a:schemeClr val="tx1"/>
                    </a:gs>
                    <a:gs pos="100000">
                      <a:schemeClr val="tx1"/>
                    </a:gs>
                  </a:gsLst>
                  <a:lin ang="5400000" scaled="0"/>
                </a:gradFill>
                <a:latin typeface="+mj-lt"/>
                <a:ea typeface="+mn-ea"/>
                <a:cs typeface="+mn-cs"/>
              </a:defRPr>
            </a:lvl1pPr>
            <a:lvl2pPr marL="572646" marR="0" indent="-236528"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2pPr>
            <a:lvl3pPr marL="784275" marR="0" indent="-224079"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3pPr>
            <a:lvl4pPr marL="1008354" marR="0" indent="-224079"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765" kern="1200" spc="0" baseline="0">
                <a:gradFill>
                  <a:gsLst>
                    <a:gs pos="1250">
                      <a:schemeClr val="tx1"/>
                    </a:gs>
                    <a:gs pos="100000">
                      <a:schemeClr val="tx1"/>
                    </a:gs>
                  </a:gsLst>
                  <a:lin ang="5400000" scaled="0"/>
                </a:gradFill>
                <a:latin typeface="+mn-lt"/>
                <a:ea typeface="+mn-ea"/>
                <a:cs typeface="+mn-cs"/>
              </a:defRPr>
            </a:lvl4pPr>
            <a:lvl5pPr marL="1232432" marR="0" indent="-224079"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765" kern="1200" spc="0" baseline="0">
                <a:gradFill>
                  <a:gsLst>
                    <a:gs pos="1250">
                      <a:schemeClr val="tx1"/>
                    </a:gs>
                    <a:gs pos="100000">
                      <a:schemeClr val="tx1"/>
                    </a:gs>
                  </a:gsLst>
                  <a:lin ang="5400000" scaled="0"/>
                </a:gradFill>
                <a:latin typeface="+mn-lt"/>
                <a:ea typeface="+mn-ea"/>
                <a:cs typeface="+mn-cs"/>
              </a:defRPr>
            </a:lvl5pPr>
            <a:lvl6pPr marL="2514307"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456"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602"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750"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defTabSz="914117">
              <a:buClr>
                <a:srgbClr val="FFFFFF"/>
              </a:buClr>
              <a:buNone/>
              <a:defRPr/>
            </a:pPr>
            <a:r>
              <a:rPr lang="en-US" sz="2400">
                <a:solidFill>
                  <a:schemeClr val="tx1"/>
                </a:solidFill>
                <a:latin typeface="Calibri Light" panose="020F0302020204030204" pitchFamily="34" charset="0"/>
                <a:cs typeface="Calibri Light" panose="020F0302020204030204" pitchFamily="34" charset="0"/>
              </a:rPr>
              <a:t>A simpler way to deploy and manage classroom devices</a:t>
            </a:r>
          </a:p>
        </p:txBody>
      </p:sp>
      <p:sp>
        <p:nvSpPr>
          <p:cNvPr id="9" name="Text Placeholder 8">
            <a:extLst>
              <a:ext uri="{FF2B5EF4-FFF2-40B4-BE49-F238E27FC236}">
                <a16:creationId xmlns:a16="http://schemas.microsoft.com/office/drawing/2014/main" id="{AEBB70C5-B940-47EF-BE75-835D03B2813A}"/>
              </a:ext>
            </a:extLst>
          </p:cNvPr>
          <p:cNvSpPr>
            <a:spLocks noGrp="1"/>
          </p:cNvSpPr>
          <p:nvPr>
            <p:ph type="body" sz="quarter" idx="10"/>
          </p:nvPr>
        </p:nvSpPr>
        <p:spPr>
          <a:xfrm>
            <a:off x="6760465" y="1302335"/>
            <a:ext cx="5162298" cy="5435334"/>
          </a:xfrm>
        </p:spPr>
        <p:txBody>
          <a:bodyPr/>
          <a:lstStyle/>
          <a:p>
            <a:r>
              <a:rPr lang="en-US" sz="2000" b="1"/>
              <a:t>Simple enrollment</a:t>
            </a:r>
          </a:p>
          <a:p>
            <a:pPr lvl="1"/>
            <a:r>
              <a:rPr lang="en-US" sz="1600"/>
              <a:t>Bring devices under management simply by AAD joining or using Company Portal</a:t>
            </a:r>
          </a:p>
          <a:p>
            <a:r>
              <a:rPr lang="en-US" sz="2000" b="1"/>
              <a:t>Easy deployment</a:t>
            </a:r>
          </a:p>
          <a:p>
            <a:pPr lvl="1"/>
            <a:r>
              <a:rPr lang="en-US" sz="1600"/>
              <a:t>Full IT service or delegate with USB setup key</a:t>
            </a:r>
          </a:p>
          <a:p>
            <a:r>
              <a:rPr lang="en-US" sz="2000" b="1"/>
              <a:t>Zero touch management</a:t>
            </a:r>
          </a:p>
          <a:p>
            <a:pPr lvl="1"/>
            <a:r>
              <a:rPr lang="en-US" sz="1600"/>
              <a:t>Apps and settings applied to each enrolled device by default</a:t>
            </a:r>
          </a:p>
          <a:p>
            <a:r>
              <a:rPr lang="en-US" sz="2000" b="1"/>
              <a:t>Easier shared device management</a:t>
            </a:r>
          </a:p>
          <a:p>
            <a:pPr lvl="1"/>
            <a:r>
              <a:rPr lang="en-US" sz="1600"/>
              <a:t>Each user can get different settings/apps if required</a:t>
            </a:r>
          </a:p>
          <a:p>
            <a:r>
              <a:rPr lang="en-US" sz="2000" b="1"/>
              <a:t>Designed for Education</a:t>
            </a:r>
          </a:p>
          <a:p>
            <a:pPr lvl="1"/>
            <a:r>
              <a:rPr lang="en-US" sz="1600"/>
              <a:t>Easy to use for common school scenarios and settings</a:t>
            </a:r>
          </a:p>
          <a:p>
            <a:r>
              <a:rPr lang="en-US" sz="2000" b="1"/>
              <a:t>Import school, student and teacher info quickly</a:t>
            </a:r>
          </a:p>
          <a:p>
            <a:pPr lvl="1"/>
            <a:r>
              <a:rPr lang="en-US" sz="1600"/>
              <a:t>Use School Data Sync to automatically create classes and keep student data up-to-date</a:t>
            </a:r>
          </a:p>
          <a:p>
            <a:endParaRPr lang="en-US" sz="1600"/>
          </a:p>
        </p:txBody>
      </p:sp>
      <p:sp>
        <p:nvSpPr>
          <p:cNvPr id="8" name="Title 7">
            <a:extLst>
              <a:ext uri="{FF2B5EF4-FFF2-40B4-BE49-F238E27FC236}">
                <a16:creationId xmlns:a16="http://schemas.microsoft.com/office/drawing/2014/main" id="{2C753C67-2D5E-4BDE-924D-E503D6256D14}"/>
              </a:ext>
            </a:extLst>
          </p:cNvPr>
          <p:cNvSpPr>
            <a:spLocks noGrp="1"/>
          </p:cNvSpPr>
          <p:nvPr>
            <p:ph type="title"/>
          </p:nvPr>
        </p:nvSpPr>
        <p:spPr/>
        <p:txBody>
          <a:bodyPr/>
          <a:lstStyle/>
          <a:p>
            <a:r>
              <a:rPr lang="en-US"/>
              <a:t>Intune for Education</a:t>
            </a:r>
          </a:p>
        </p:txBody>
      </p:sp>
      <p:pic>
        <p:nvPicPr>
          <p:cNvPr id="13" name="Picture 12">
            <a:extLst>
              <a:ext uri="{FF2B5EF4-FFF2-40B4-BE49-F238E27FC236}">
                <a16:creationId xmlns:a16="http://schemas.microsoft.com/office/drawing/2014/main" id="{E9C8B71A-6364-4C4B-AB4B-6AFF7333CA1E}"/>
              </a:ext>
            </a:extLst>
          </p:cNvPr>
          <p:cNvPicPr>
            <a:picLocks noChangeAspect="1"/>
          </p:cNvPicPr>
          <p:nvPr/>
        </p:nvPicPr>
        <p:blipFill rotWithShape="1">
          <a:blip r:embed="rId3"/>
          <a:srcRect r="50000"/>
          <a:stretch/>
        </p:blipFill>
        <p:spPr>
          <a:xfrm>
            <a:off x="382104" y="1916504"/>
            <a:ext cx="6096000" cy="3429000"/>
          </a:xfrm>
          <a:prstGeom prst="rect">
            <a:avLst/>
          </a:prstGeom>
        </p:spPr>
      </p:pic>
    </p:spTree>
    <p:extLst>
      <p:ext uri="{BB962C8B-B14F-4D97-AF65-F5344CB8AC3E}">
        <p14:creationId xmlns:p14="http://schemas.microsoft.com/office/powerpoint/2010/main" val="77505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having a discussion in a room">
            <a:extLst>
              <a:ext uri="{FF2B5EF4-FFF2-40B4-BE49-F238E27FC236}">
                <a16:creationId xmlns:a16="http://schemas.microsoft.com/office/drawing/2014/main" id="{F01D120B-9B0C-438A-940B-CFFE9125A751}"/>
              </a:ext>
            </a:extLst>
          </p:cNvPr>
          <p:cNvPicPr>
            <a:picLocks noChangeAspect="1"/>
          </p:cNvPicPr>
          <p:nvPr/>
        </p:nvPicPr>
        <p:blipFill rotWithShape="1">
          <a:blip r:embed="rId2">
            <a:extLst>
              <a:ext uri="{28A0092B-C50C-407E-A947-70E740481C1C}">
                <a14:useLocalDpi xmlns:a14="http://schemas.microsoft.com/office/drawing/2010/main" val="0"/>
              </a:ext>
            </a:extLst>
          </a:blip>
          <a:srcRect t="1814" b="14"/>
          <a:stretch/>
        </p:blipFill>
        <p:spPr>
          <a:xfrm>
            <a:off x="7527950" y="0"/>
            <a:ext cx="4664050" cy="6873489"/>
          </a:xfrm>
          <a:prstGeom prst="rect">
            <a:avLst/>
          </a:prstGeom>
        </p:spPr>
      </p:pic>
      <p:sp>
        <p:nvSpPr>
          <p:cNvPr id="3" name="Title 2">
            <a:extLst>
              <a:ext uri="{FF2B5EF4-FFF2-40B4-BE49-F238E27FC236}">
                <a16:creationId xmlns:a16="http://schemas.microsoft.com/office/drawing/2014/main" id="{C621D744-B4E2-4C7D-81D1-C5908A2EF221}"/>
              </a:ext>
            </a:extLst>
          </p:cNvPr>
          <p:cNvSpPr>
            <a:spLocks noGrp="1"/>
          </p:cNvSpPr>
          <p:nvPr>
            <p:ph type="title"/>
          </p:nvPr>
        </p:nvSpPr>
        <p:spPr/>
        <p:txBody>
          <a:bodyPr/>
          <a:lstStyle/>
          <a:p>
            <a:pPr>
              <a:lnSpc>
                <a:spcPct val="100000"/>
              </a:lnSpc>
            </a:pPr>
            <a:r>
              <a:rPr lang="en-US" sz="3600" spc="-147">
                <a:solidFill>
                  <a:schemeClr val="tx2"/>
                </a:solidFill>
                <a:latin typeface="Segoe UI Semibold" charset="0"/>
                <a:cs typeface="Segoe UI Semibold" charset="0"/>
              </a:rPr>
              <a:t>FastTrack for Microsoft 365</a:t>
            </a:r>
            <a:br>
              <a:rPr lang="en-US" sz="3600" spc="-147">
                <a:solidFill>
                  <a:schemeClr val="tx2"/>
                </a:solidFill>
                <a:latin typeface="Segoe UI Semibold" charset="0"/>
                <a:cs typeface="Segoe UI Semibold" charset="0"/>
              </a:rPr>
            </a:br>
            <a:r>
              <a:rPr lang="en-US" sz="2800" b="0" i="1" spc="-147">
                <a:solidFill>
                  <a:schemeClr val="tx2"/>
                </a:solidFill>
                <a:latin typeface="Segoe UI Semilight" panose="020B0402040204020203" pitchFamily="34" charset="0"/>
                <a:cs typeface="Segoe UI Semilight" panose="020B0402040204020203" pitchFamily="34" charset="0"/>
              </a:rPr>
              <a:t>Your partner for Microsoft 365 success</a:t>
            </a:r>
            <a:endParaRPr lang="en-US" sz="2000" b="0" i="1" spc="-147">
              <a:solidFill>
                <a:schemeClr val="tx2"/>
              </a:solidFill>
              <a:latin typeface="Segoe UI Semilight" panose="020B0402040204020203" pitchFamily="34" charset="0"/>
              <a:cs typeface="Segoe UI Semilight" panose="020B0402040204020203" pitchFamily="34" charset="0"/>
            </a:endParaRPr>
          </a:p>
        </p:txBody>
      </p:sp>
      <p:sp>
        <p:nvSpPr>
          <p:cNvPr id="4" name="Text Placeholder 3">
            <a:extLst>
              <a:ext uri="{FF2B5EF4-FFF2-40B4-BE49-F238E27FC236}">
                <a16:creationId xmlns:a16="http://schemas.microsoft.com/office/drawing/2014/main" id="{D649620F-2A9B-4424-9DAD-78156CF6A8C3}"/>
              </a:ext>
            </a:extLst>
          </p:cNvPr>
          <p:cNvSpPr>
            <a:spLocks noGrp="1"/>
          </p:cNvSpPr>
          <p:nvPr>
            <p:ph type="body" sz="quarter" idx="10"/>
          </p:nvPr>
        </p:nvSpPr>
        <p:spPr>
          <a:xfrm>
            <a:off x="426424" y="1767393"/>
            <a:ext cx="6802931" cy="4170052"/>
          </a:xfrm>
        </p:spPr>
        <p:txBody>
          <a:bodyPr/>
          <a:lstStyle/>
          <a:p>
            <a:pPr fontAlgn="base">
              <a:lnSpc>
                <a:spcPct val="150000"/>
              </a:lnSpc>
              <a:spcBef>
                <a:spcPts val="600"/>
              </a:spcBef>
              <a:spcAft>
                <a:spcPts val="400"/>
              </a:spcAft>
              <a:defRPr/>
            </a:pPr>
            <a:r>
              <a:rPr lang="en-US" sz="1800" kern="0">
                <a:solidFill>
                  <a:srgbClr val="2C292A"/>
                </a:solidFill>
                <a:latin typeface="Segoe UI" panose="020B0502040204020203" pitchFamily="34" charset="0"/>
                <a:cs typeface="Segoe UI" panose="020B0502040204020203" pitchFamily="34" charset="0"/>
              </a:rPr>
              <a:t>Onboard to Microsoft 365 services and migrate your data </a:t>
            </a:r>
          </a:p>
          <a:p>
            <a:pPr fontAlgn="base">
              <a:lnSpc>
                <a:spcPct val="150000"/>
              </a:lnSpc>
              <a:spcBef>
                <a:spcPts val="600"/>
              </a:spcBef>
              <a:spcAft>
                <a:spcPts val="400"/>
              </a:spcAft>
              <a:defRPr/>
            </a:pPr>
            <a:r>
              <a:rPr lang="en-US" sz="1800" kern="0">
                <a:solidFill>
                  <a:srgbClr val="2C292A"/>
                </a:solidFill>
                <a:latin typeface="Segoe UI" panose="020B0502040204020203" pitchFamily="34" charset="0"/>
                <a:cs typeface="Segoe UI" panose="020B0502040204020203" pitchFamily="34" charset="0"/>
              </a:rPr>
              <a:t>Deploy chat-based collaboration and productivity apps</a:t>
            </a:r>
          </a:p>
          <a:p>
            <a:pPr fontAlgn="base">
              <a:lnSpc>
                <a:spcPct val="150000"/>
              </a:lnSpc>
              <a:spcBef>
                <a:spcPts val="600"/>
              </a:spcBef>
              <a:spcAft>
                <a:spcPts val="400"/>
              </a:spcAft>
              <a:defRPr/>
            </a:pPr>
            <a:r>
              <a:rPr lang="en-US" sz="1800" kern="0">
                <a:solidFill>
                  <a:srgbClr val="2C292A"/>
                </a:solidFill>
                <a:latin typeface="Segoe UI" panose="020B0502040204020203" pitchFamily="34" charset="0"/>
                <a:cs typeface="Segoe UI" panose="020B0502040204020203" pitchFamily="34" charset="0"/>
              </a:rPr>
              <a:t>Enable identity, device management, and modern security</a:t>
            </a:r>
          </a:p>
          <a:p>
            <a:pPr fontAlgn="base">
              <a:lnSpc>
                <a:spcPct val="150000"/>
              </a:lnSpc>
              <a:spcBef>
                <a:spcPts val="600"/>
              </a:spcBef>
              <a:spcAft>
                <a:spcPts val="400"/>
              </a:spcAft>
              <a:defRPr/>
            </a:pPr>
            <a:r>
              <a:rPr lang="en-US" sz="1800" kern="0">
                <a:solidFill>
                  <a:schemeClr val="accent1"/>
                </a:solidFill>
                <a:latin typeface="Segoe UI" panose="020B0502040204020203" pitchFamily="34" charset="0"/>
                <a:cs typeface="Segoe UI" panose="020B0502040204020203" pitchFamily="34" charset="0"/>
              </a:rPr>
              <a:t>New!</a:t>
            </a:r>
            <a:r>
              <a:rPr lang="en-US" sz="1800" kern="0">
                <a:solidFill>
                  <a:srgbClr val="2C292A"/>
                </a:solidFill>
                <a:latin typeface="Segoe UI" panose="020B0502040204020203" pitchFamily="34" charset="0"/>
                <a:cs typeface="Segoe UI" panose="020B0502040204020203" pitchFamily="34" charset="0"/>
              </a:rPr>
              <a:t> Application compatibility services for modern desktop</a:t>
            </a:r>
          </a:p>
          <a:p>
            <a:pPr fontAlgn="base">
              <a:lnSpc>
                <a:spcPct val="150000"/>
              </a:lnSpc>
              <a:spcBef>
                <a:spcPts val="600"/>
              </a:spcBef>
              <a:spcAft>
                <a:spcPts val="400"/>
              </a:spcAft>
              <a:defRPr/>
            </a:pPr>
            <a:r>
              <a:rPr lang="en-US" sz="1800" kern="0">
                <a:solidFill>
                  <a:srgbClr val="2C292A"/>
                </a:solidFill>
                <a:latin typeface="Segoe UI" panose="020B0502040204020203" pitchFamily="34" charset="0"/>
                <a:cs typeface="Segoe UI" panose="020B0502040204020203" pitchFamily="34" charset="0"/>
              </a:rPr>
              <a:t>Gain customer user adoption and realize business value</a:t>
            </a:r>
          </a:p>
          <a:p>
            <a:pPr fontAlgn="base">
              <a:lnSpc>
                <a:spcPct val="150000"/>
              </a:lnSpc>
              <a:spcBef>
                <a:spcPts val="600"/>
              </a:spcBef>
              <a:spcAft>
                <a:spcPts val="400"/>
              </a:spcAft>
              <a:defRPr/>
            </a:pPr>
            <a:endParaRPr lang="en-US" sz="1800" kern="0">
              <a:solidFill>
                <a:srgbClr val="2C292A"/>
              </a:solidFill>
              <a:latin typeface="Segoe UI" panose="020B0502040204020203" pitchFamily="34" charset="0"/>
              <a:cs typeface="Segoe UI" panose="020B0502040204020203" pitchFamily="34" charset="0"/>
            </a:endParaRPr>
          </a:p>
          <a:p>
            <a:pPr fontAlgn="base">
              <a:lnSpc>
                <a:spcPct val="150000"/>
              </a:lnSpc>
              <a:spcBef>
                <a:spcPts val="600"/>
              </a:spcBef>
              <a:spcAft>
                <a:spcPts val="400"/>
              </a:spcAft>
              <a:defRPr/>
            </a:pPr>
            <a:r>
              <a:rPr lang="en-US" sz="1800" kern="0">
                <a:solidFill>
                  <a:srgbClr val="2C292A"/>
                </a:solidFill>
                <a:latin typeface="Segoe UI" panose="020B0502040204020203" pitchFamily="34" charset="0"/>
                <a:cs typeface="Segoe UI" panose="020B0502040204020203" pitchFamily="34" charset="0"/>
              </a:rPr>
              <a:t>Delivered by Microsoft engineers or approved partners</a:t>
            </a:r>
          </a:p>
          <a:p>
            <a:pPr fontAlgn="base">
              <a:lnSpc>
                <a:spcPct val="150000"/>
              </a:lnSpc>
              <a:spcBef>
                <a:spcPts val="600"/>
              </a:spcBef>
              <a:spcAft>
                <a:spcPts val="400"/>
              </a:spcAft>
              <a:defRPr/>
            </a:pPr>
            <a:r>
              <a:rPr lang="en-US" sz="1800" kern="0">
                <a:solidFill>
                  <a:srgbClr val="2C292A"/>
                </a:solidFill>
                <a:latin typeface="Segoe UI" panose="020B0502040204020203" pitchFamily="34" charset="0"/>
                <a:cs typeface="Segoe UI" panose="020B0502040204020203" pitchFamily="34" charset="0"/>
              </a:rPr>
              <a:t>Included in your eligible subscription at no additional cost</a:t>
            </a:r>
          </a:p>
        </p:txBody>
      </p:sp>
      <p:sp>
        <p:nvSpPr>
          <p:cNvPr id="24" name="Rectangle 23">
            <a:extLst>
              <a:ext uri="{FF2B5EF4-FFF2-40B4-BE49-F238E27FC236}">
                <a16:creationId xmlns:a16="http://schemas.microsoft.com/office/drawing/2014/main" id="{A7BAC99F-5E4E-4F27-81B0-453216C29172}"/>
              </a:ext>
            </a:extLst>
          </p:cNvPr>
          <p:cNvSpPr/>
          <p:nvPr/>
        </p:nvSpPr>
        <p:spPr>
          <a:xfrm>
            <a:off x="426424" y="6124890"/>
            <a:ext cx="3515385" cy="400110"/>
          </a:xfrm>
          <a:prstGeom prst="rect">
            <a:avLst/>
          </a:prstGeom>
        </p:spPr>
        <p:txBody>
          <a:bodyPr wrap="none" lIns="0" rIns="0">
            <a:spAutoFit/>
          </a:bodyPr>
          <a:lstStyle/>
          <a:p>
            <a:pPr marL="0" marR="0" lvl="0" indent="0" algn="ctr" defTabSz="896042"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www.microsoft.com/FastTrack</a:t>
            </a:r>
          </a:p>
        </p:txBody>
      </p:sp>
    </p:spTree>
    <p:extLst>
      <p:ext uri="{BB962C8B-B14F-4D97-AF65-F5344CB8AC3E}">
        <p14:creationId xmlns:p14="http://schemas.microsoft.com/office/powerpoint/2010/main" val="2942493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MSFT_04_Education">
      <a:dk1>
        <a:sysClr val="windowText" lastClr="000000"/>
      </a:dk1>
      <a:lt1>
        <a:sysClr val="window" lastClr="FFFFFF"/>
      </a:lt1>
      <a:dk2>
        <a:srgbClr val="44546A"/>
      </a:dk2>
      <a:lt2>
        <a:srgbClr val="E7E6E6"/>
      </a:lt2>
      <a:accent1>
        <a:srgbClr val="B2606E"/>
      </a:accent1>
      <a:accent2>
        <a:srgbClr val="0F3955"/>
      </a:accent2>
      <a:accent3>
        <a:srgbClr val="FFC000"/>
      </a:accent3>
      <a:accent4>
        <a:srgbClr val="BF678E"/>
      </a:accent4>
      <a:accent5>
        <a:srgbClr val="731F1C"/>
      </a:accent5>
      <a:accent6>
        <a:srgbClr val="7A9E56"/>
      </a:accent6>
      <a:hlink>
        <a:srgbClr val="00B0F0"/>
      </a:hlink>
      <a:folHlink>
        <a:srgbClr val="595959"/>
      </a:folHlink>
    </a:clrScheme>
    <a:fontScheme name="MSFT_04_Education">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475556_Education presentation_AAS_v5" id="{AAC57104-7B60-491F-A321-6BCAF93AC541}" vid="{5A43072C-36E0-4A5A-A3FF-E88D65C59767}"/>
    </a:ext>
  </a:extLst>
</a:theme>
</file>

<file path=ppt/theme/theme2.xml><?xml version="1.0" encoding="utf-8"?>
<a:theme xmlns:a="http://schemas.openxmlformats.org/drawingml/2006/main" name="WHITE TEMPLATE">
  <a:themeElements>
    <a:clrScheme name="BT - Blue on white - 2">
      <a:dk1>
        <a:srgbClr val="505050"/>
      </a:dk1>
      <a:lt1>
        <a:srgbClr val="FFFFFF"/>
      </a:lt1>
      <a:dk2>
        <a:srgbClr val="0078D7"/>
      </a:dk2>
      <a:lt2>
        <a:srgbClr val="00BCF2"/>
      </a:lt2>
      <a:accent1>
        <a:srgbClr val="0078D7"/>
      </a:accent1>
      <a:accent2>
        <a:srgbClr val="002050"/>
      </a:accent2>
      <a:accent3>
        <a:srgbClr val="B4009E"/>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Edu_Template.potx" id="{A23E8C1A-D975-4F59-8BD6-395603A7FD04}" vid="{BFE8689A-E75E-4D58-BE99-257218C05C7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hite Template">
  <a:themeElements>
    <a:clrScheme name="Ignite Breakout - Blue on white and light gray">
      <a:dk1>
        <a:srgbClr val="000000"/>
      </a:dk1>
      <a:lt1>
        <a:srgbClr val="FFFFFF"/>
      </a:lt1>
      <a:dk2>
        <a:srgbClr val="2F2F2F"/>
      </a:dk2>
      <a:lt2>
        <a:srgbClr val="E6E6E6"/>
      </a:lt2>
      <a:accent1>
        <a:srgbClr val="0078D4"/>
      </a:accent1>
      <a:accent2>
        <a:srgbClr val="243A5E"/>
      </a:accent2>
      <a:accent3>
        <a:srgbClr val="D83B01"/>
      </a:accent3>
      <a:accent4>
        <a:srgbClr val="FFB900"/>
      </a:accent4>
      <a:accent5>
        <a:srgbClr val="2F2F2F"/>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potx" id="{9D762233-45E0-4F9D-A69E-25217B34C42B}" vid="{FAB5B661-A239-4DE4-B4CB-E975B1976AB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BCA6FDA53B7F649B012FB83798CDCEC" ma:contentTypeVersion="17" ma:contentTypeDescription="Create a new document." ma:contentTypeScope="" ma:versionID="83f7025b682c9356db0b5f9cd7b9c2be">
  <xsd:schema xmlns:xsd="http://www.w3.org/2001/XMLSchema" xmlns:xs="http://www.w3.org/2001/XMLSchema" xmlns:p="http://schemas.microsoft.com/office/2006/metadata/properties" xmlns:ns1="http://schemas.microsoft.com/sharepoint/v3" xmlns:ns3="1b950dae-a766-49a3-a77b-b6831c4b2b37" xmlns:ns4="df39f863-2e3c-4d08-9aac-5ed8fdb294a5" targetNamespace="http://schemas.microsoft.com/office/2006/metadata/properties" ma:root="true" ma:fieldsID="d8b3e6667a263c374d76337def74d2a1" ns1:_="" ns3:_="" ns4:_="">
    <xsd:import namespace="http://schemas.microsoft.com/sharepoint/v3"/>
    <xsd:import namespace="1b950dae-a766-49a3-a77b-b6831c4b2b37"/>
    <xsd:import namespace="df39f863-2e3c-4d08-9aac-5ed8fdb294a5"/>
    <xsd:element name="properties">
      <xsd:complexType>
        <xsd:sequence>
          <xsd:element name="documentManagement">
            <xsd:complexType>
              <xsd:all>
                <xsd:element ref="ns3:SharedWithUsers" minOccurs="0"/>
                <xsd:element ref="ns3:SharingHintHash" minOccurs="0"/>
                <xsd:element ref="ns3:SharedWithDetails" minOccurs="0"/>
                <xsd:element ref="ns4:MediaServiceMetadata" minOccurs="0"/>
                <xsd:element ref="ns4:MediaServiceFastMetadata" minOccurs="0"/>
                <xsd:element ref="ns1:_ip_UnifiedCompliancePolicyProperties" minOccurs="0"/>
                <xsd:element ref="ns1:_ip_UnifiedCompliancePolicyUIAction" minOccurs="0"/>
                <xsd:element ref="ns4:MediaServiceAutoTags" minOccurs="0"/>
                <xsd:element ref="ns4:MediaServiceDateTaken" minOccurs="0"/>
                <xsd:element ref="ns3:LastSharedByUser" minOccurs="0"/>
                <xsd:element ref="ns3:LastSharedByTime"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description="" ma:hidden="true" ma:internalName="_ip_UnifiedCompliancePolicyProperties">
      <xsd:simpleType>
        <xsd:restriction base="dms:Note"/>
      </xsd:simpleType>
    </xsd:element>
    <xsd:element name="_ip_UnifiedCompliancePolicyUIAction" ma:index="14"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950dae-a766-49a3-a77b-b6831c4b2b3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element name="LastSharedByUser" ma:index="17" nillable="true" ma:displayName="Last Shared By User" ma:description="" ma:internalName="LastSharedByUser" ma:readOnly="true">
      <xsd:simpleType>
        <xsd:restriction base="dms:Note">
          <xsd:maxLength value="255"/>
        </xsd:restriction>
      </xsd:simpleType>
    </xsd:element>
    <xsd:element name="LastSharedByTime" ma:index="18"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df39f863-2e3c-4d08-9aac-5ed8fdb294a5"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5" nillable="true" ma:displayName="MediaServiceAutoTags" ma:description="" ma:internalName="MediaServiceAutoTags" ma:readOnly="true">
      <xsd:simpleType>
        <xsd:restriction base="dms:Text"/>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MediaServiceOCR" ma:index="19" nillable="true" ma:displayName="MediaServiceOCR" ma:description="" ma:internalName="MediaServiceOCR" ma:readOnly="true">
      <xsd:simpleType>
        <xsd:restriction base="dms:Note">
          <xsd:maxLength value="255"/>
        </xsd:restriction>
      </xsd:simpleType>
    </xsd:element>
    <xsd:element name="MediaServiceLocation" ma:index="20" nillable="true" ma:displayName="MediaServiceLocation" ma:internalName="MediaServiceLocatio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D0AD3E-9DDB-4E69-981A-7DAE0E9B5F53}">
  <ds:schemaRefs>
    <ds:schemaRef ds:uri="http://schemas.microsoft.com/sharepoint/v3/contenttype/forms"/>
  </ds:schemaRefs>
</ds:datastoreItem>
</file>

<file path=customXml/itemProps2.xml><?xml version="1.0" encoding="utf-8"?>
<ds:datastoreItem xmlns:ds="http://schemas.openxmlformats.org/officeDocument/2006/customXml" ds:itemID="{DE575C36-314A-42CB-9114-6E0CE4AB2735}">
  <ds:schemaRefs>
    <ds:schemaRef ds:uri="http://purl.org/dc/dcmitype/"/>
    <ds:schemaRef ds:uri="1b950dae-a766-49a3-a77b-b6831c4b2b37"/>
    <ds:schemaRef ds:uri="http://purl.org/dc/elements/1.1/"/>
    <ds:schemaRef ds:uri="http://www.w3.org/XML/1998/namespace"/>
    <ds:schemaRef ds:uri="http://schemas.microsoft.com/office/infopath/2007/PartnerControls"/>
    <ds:schemaRef ds:uri="http://purl.org/dc/terms/"/>
    <ds:schemaRef ds:uri="http://schemas.microsoft.com/office/2006/documentManagement/types"/>
    <ds:schemaRef ds:uri="http://schemas.microsoft.com/office/2006/metadata/properties"/>
    <ds:schemaRef ds:uri="http://schemas.openxmlformats.org/package/2006/metadata/core-properties"/>
    <ds:schemaRef ds:uri="df39f863-2e3c-4d08-9aac-5ed8fdb294a5"/>
    <ds:schemaRef ds:uri="http://schemas.microsoft.com/sharepoint/v3"/>
  </ds:schemaRefs>
</ds:datastoreItem>
</file>

<file path=customXml/itemProps3.xml><?xml version="1.0" encoding="utf-8"?>
<ds:datastoreItem xmlns:ds="http://schemas.openxmlformats.org/officeDocument/2006/customXml" ds:itemID="{D89E95AD-E2C5-4CB6-B987-3F767A47DB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b950dae-a766-49a3-a77b-b6831c4b2b37"/>
    <ds:schemaRef ds:uri="df39f863-2e3c-4d08-9aac-5ed8fdb294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Education presentation</Template>
  <TotalTime>0</TotalTime>
  <Words>1373</Words>
  <Application>Microsoft Office PowerPoint</Application>
  <PresentationFormat>Widescreen</PresentationFormat>
  <Paragraphs>231</Paragraphs>
  <Slides>22</Slides>
  <Notes>5</Notes>
  <HiddenSlides>1</HiddenSlides>
  <MMClips>0</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1</vt:i4>
      </vt:variant>
      <vt:variant>
        <vt:lpstr>Slide Titles</vt:lpstr>
      </vt:variant>
      <vt:variant>
        <vt:i4>22</vt:i4>
      </vt:variant>
    </vt:vector>
  </HeadingPairs>
  <TitlesOfParts>
    <vt:vector size="39" baseType="lpstr">
      <vt:lpstr>Arial</vt:lpstr>
      <vt:lpstr>Arial,Sans-Serif</vt:lpstr>
      <vt:lpstr>Calibri</vt:lpstr>
      <vt:lpstr>Calibri Light</vt:lpstr>
      <vt:lpstr>Consolas</vt:lpstr>
      <vt:lpstr>Corbel</vt:lpstr>
      <vt:lpstr>Lucida Sans</vt:lpstr>
      <vt:lpstr>Segoe UI</vt:lpstr>
      <vt:lpstr>Segoe UI Light</vt:lpstr>
      <vt:lpstr>Segoe UI Semibold</vt:lpstr>
      <vt:lpstr>Segoe UI Semilight</vt:lpstr>
      <vt:lpstr>Wingdings</vt:lpstr>
      <vt:lpstr>Office Theme</vt:lpstr>
      <vt:lpstr>WHITE TEMPLATE</vt:lpstr>
      <vt:lpstr>Office Theme</vt:lpstr>
      <vt:lpstr>White Template</vt:lpstr>
      <vt:lpstr>think-cell Slide</vt:lpstr>
      <vt:lpstr>Iowa-Grant’s  1st Year using Microsoft Intune for Education</vt:lpstr>
      <vt:lpstr>Agenda</vt:lpstr>
      <vt:lpstr>Intune for Education Overview and Update</vt:lpstr>
      <vt:lpstr>Information Technology Goals</vt:lpstr>
      <vt:lpstr>PowerPoint Presentation</vt:lpstr>
      <vt:lpstr>Microsoft Endpoint Manager </vt:lpstr>
      <vt:lpstr>PowerPoint Presentation</vt:lpstr>
      <vt:lpstr>Intune for Education</vt:lpstr>
      <vt:lpstr>FastTrack for Microsoft 365 Your partner for Microsoft 365 success</vt:lpstr>
      <vt:lpstr>Iowa-Grant Managing with Microsoft Intune</vt:lpstr>
      <vt:lpstr>Iowa-Grant IT Challenges (Before Intune for Education)</vt:lpstr>
      <vt:lpstr>Before Intune ~ 2018-2019</vt:lpstr>
      <vt:lpstr>Intune 2019-2020</vt:lpstr>
      <vt:lpstr>How did you start?</vt:lpstr>
      <vt:lpstr>The Good</vt:lpstr>
      <vt:lpstr>Bad ~ Really Just Annoying</vt:lpstr>
      <vt:lpstr>Bad ~ Really Just Annoying</vt:lpstr>
      <vt:lpstr>Bad ~ Really Just Annoying</vt:lpstr>
      <vt:lpstr>The OMG</vt:lpstr>
      <vt:lpstr>Tips </vt:lpstr>
      <vt:lpstr>Would you do it again ~ staying with MS?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Iowa-Grant’s  1st Year using Microsoft Intune for Education</dc:title>
  <dc:creator/>
  <cp:lastModifiedBy/>
  <cp:revision>426</cp:revision>
  <dcterms:created xsi:type="dcterms:W3CDTF">2020-02-14T21:54:10Z</dcterms:created>
  <dcterms:modified xsi:type="dcterms:W3CDTF">2020-03-02T16:47:28Z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0x010100DBCA6FDA53B7F649B012FB83798CDCEC</vt:lpwstr>
  </property>
  <property fmtid="{D5CDD505-2E9C-101B-9397-08002B2CF9AE}" pid="3" name="MSIP_Label_f42aa342-8706-4288-bd11-ebb85995028c_Enabled">
    <vt:lpwstr>true</vt:lpwstr>
  </property>
  <property fmtid="{D5CDD505-2E9C-101B-9397-08002B2CF9AE}" pid="4" name="MSIP_Label_f42aa342-8706-4288-bd11-ebb85995028c_SetDate">
    <vt:lpwstr>2020-02-14T21:54:12Z</vt:lpwstr>
  </property>
  <property fmtid="{D5CDD505-2E9C-101B-9397-08002B2CF9AE}" pid="5" name="MSIP_Label_f42aa342-8706-4288-bd11-ebb85995028c_Method">
    <vt:lpwstr>Standard</vt:lpwstr>
  </property>
  <property fmtid="{D5CDD505-2E9C-101B-9397-08002B2CF9AE}" pid="6" name="MSIP_Label_f42aa342-8706-4288-bd11-ebb85995028c_Name">
    <vt:lpwstr>Internal</vt:lpwstr>
  </property>
  <property fmtid="{D5CDD505-2E9C-101B-9397-08002B2CF9AE}" pid="7" name="MSIP_Label_f42aa342-8706-4288-bd11-ebb85995028c_SiteId">
    <vt:lpwstr>72f988bf-86f1-41af-91ab-2d7cd011db47</vt:lpwstr>
  </property>
  <property fmtid="{D5CDD505-2E9C-101B-9397-08002B2CF9AE}" pid="8" name="MSIP_Label_f42aa342-8706-4288-bd11-ebb85995028c_ActionId">
    <vt:lpwstr>e551fddf-6c2b-4701-8880-0000452498a7</vt:lpwstr>
  </property>
  <property fmtid="{D5CDD505-2E9C-101B-9397-08002B2CF9AE}" pid="9" name="MSIP_Label_f42aa342-8706-4288-bd11-ebb85995028c_ContentBits">
    <vt:lpwstr>0</vt:lpwstr>
  </property>
</Properties>
</file>